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90" r:id="rId2"/>
    <p:sldId id="281" r:id="rId3"/>
    <p:sldId id="291" r:id="rId4"/>
    <p:sldId id="289" r:id="rId5"/>
    <p:sldId id="261" r:id="rId6"/>
    <p:sldId id="292" r:id="rId7"/>
    <p:sldId id="262" r:id="rId8"/>
    <p:sldId id="295" r:id="rId9"/>
    <p:sldId id="298" r:id="rId10"/>
    <p:sldId id="293" r:id="rId11"/>
    <p:sldId id="270" r:id="rId12"/>
    <p:sldId id="294" r:id="rId13"/>
    <p:sldId id="301" r:id="rId14"/>
    <p:sldId id="302" r:id="rId15"/>
    <p:sldId id="299" r:id="rId16"/>
    <p:sldId id="300" r:id="rId17"/>
    <p:sldId id="274" r:id="rId18"/>
  </p:sldIdLst>
  <p:sldSz cx="12192000" cy="6858000"/>
  <p:notesSz cx="6858000" cy="9144000"/>
  <p:embeddedFontLst>
    <p:embeddedFont>
      <p:font typeface="Arial Black" panose="020B0A04020102020204" pitchFamily="34" charset="0"/>
      <p:bold r:id="rId20"/>
    </p:embeddedFont>
    <p:embeddedFont>
      <p:font typeface="Microsoft JhengHei UI" panose="020B0604030504040204" pitchFamily="34" charset="-120"/>
      <p:regular r:id="rId21"/>
      <p:bold r:id="rId22"/>
    </p:embeddedFont>
    <p:embeddedFont>
      <p:font typeface="Open Sans" panose="020B0606030504020204" pitchFamily="34" charset="0"/>
      <p:regular r:id="rId23"/>
      <p:bold r:id="rId24"/>
      <p:italic r:id="rId25"/>
      <p:boldItalic r:id="rId26"/>
    </p:embeddedFont>
    <p:embeddedFont>
      <p:font typeface="Yu Gothic UI Light" panose="020B0300000000000000" pitchFamily="34" charset="-128"/>
      <p:regular r:id="rId27"/>
    </p:embeddedFont>
    <p:embeddedFont>
      <p:font typeface="等线" panose="02010600030101010101" pitchFamily="2" charset="-122"/>
      <p:regular r:id="rId28"/>
      <p:bold r:id="rId29"/>
    </p:embeddedFont>
    <p:embeddedFont>
      <p:font typeface="等线 Light" panose="02010600030101010101" pitchFamily="2" charset="-122"/>
      <p:regular r:id="rId3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99">
          <p15:clr>
            <a:srgbClr val="A4A3A4"/>
          </p15:clr>
        </p15:guide>
        <p15:guide id="2" orient="horz" pos="1366">
          <p15:clr>
            <a:srgbClr val="A4A3A4"/>
          </p15:clr>
        </p15:guide>
        <p15:guide id="3" orient="horz" pos="2682">
          <p15:clr>
            <a:srgbClr val="A4A3A4"/>
          </p15:clr>
        </p15:guide>
        <p15:guide id="4" pos="3840">
          <p15:clr>
            <a:srgbClr val="A4A3A4"/>
          </p15:clr>
        </p15:guide>
        <p15:guide id="5" pos="1141">
          <p15:clr>
            <a:srgbClr val="A4A3A4"/>
          </p15:clr>
        </p15:guide>
        <p15:guide id="6" pos="5632">
          <p15:clr>
            <a:srgbClr val="A4A3A4"/>
          </p15:clr>
        </p15:guide>
        <p15:guide id="7" pos="7038">
          <p15:clr>
            <a:srgbClr val="A4A3A4"/>
          </p15:clr>
        </p15:guide>
        <p15:guide id="8" pos="28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761C"/>
    <a:srgbClr val="FFC001"/>
    <a:srgbClr val="3A3A3A"/>
    <a:srgbClr val="FAFAFA"/>
    <a:srgbClr val="F0B700"/>
    <a:srgbClr val="E2AC00"/>
    <a:srgbClr val="B08600"/>
    <a:srgbClr val="F6BB00"/>
    <a:srgbClr val="E1E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18" autoAdjust="0"/>
    <p:restoredTop sz="94660" autoAdjust="0"/>
  </p:normalViewPr>
  <p:slideViewPr>
    <p:cSldViewPr snapToGrid="0" showGuides="1">
      <p:cViewPr varScale="1">
        <p:scale>
          <a:sx n="103" d="100"/>
          <a:sy n="103" d="100"/>
        </p:scale>
        <p:origin x="87" y="150"/>
      </p:cViewPr>
      <p:guideLst>
        <p:guide orient="horz" pos="2999"/>
        <p:guide orient="horz" pos="1366"/>
        <p:guide orient="horz" pos="2682"/>
        <p:guide pos="3840"/>
        <p:guide pos="1141"/>
        <p:guide pos="5632"/>
        <p:guide pos="7038"/>
        <p:guide pos="2887"/>
      </p:guideLst>
    </p:cSldViewPr>
  </p:slideViewPr>
  <p:outlineViewPr>
    <p:cViewPr>
      <p:scale>
        <a:sx n="33" d="100"/>
        <a:sy n="33" d="100"/>
      </p:scale>
      <p:origin x="0" y="-153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D2503A"/>
            </a:solidFill>
            <a:ln w="38100">
              <a:noFill/>
            </a:ln>
          </c:spPr>
          <c:dPt>
            <c:idx val="0"/>
            <c:bubble3D val="0"/>
            <c:spPr>
              <a:solidFill>
                <a:srgbClr val="D2503A"/>
              </a:solidFill>
              <a:ln w="38100">
                <a:solidFill>
                  <a:schemeClr val="lt1"/>
                </a:solidFill>
              </a:ln>
              <a:effectLst/>
            </c:spPr>
            <c:extLst>
              <c:ext xmlns:c16="http://schemas.microsoft.com/office/drawing/2014/chart" uri="{C3380CC4-5D6E-409C-BE32-E72D297353CC}">
                <c16:uniqueId val="{00000001-1F1B-8B4F-803A-C6ED249456B0}"/>
              </c:ext>
            </c:extLst>
          </c:dPt>
          <c:dPt>
            <c:idx val="1"/>
            <c:bubble3D val="0"/>
            <c:spPr>
              <a:solidFill>
                <a:srgbClr val="D2503A">
                  <a:alpha val="20000"/>
                </a:srgbClr>
              </a:solidFill>
              <a:ln w="38100">
                <a:solidFill>
                  <a:schemeClr val="lt1"/>
                </a:solidFill>
              </a:ln>
              <a:effectLst/>
            </c:spPr>
            <c:extLst>
              <c:ext xmlns:c16="http://schemas.microsoft.com/office/drawing/2014/chart" uri="{C3380CC4-5D6E-409C-BE32-E72D297353CC}">
                <c16:uniqueId val="{00000003-1F1B-8B4F-803A-C6ED249456B0}"/>
              </c:ext>
            </c:extLst>
          </c:dPt>
          <c:dPt>
            <c:idx val="2"/>
            <c:bubble3D val="0"/>
            <c:spPr>
              <a:solidFill>
                <a:srgbClr val="D2503A"/>
              </a:solidFill>
              <a:ln w="38100">
                <a:solidFill>
                  <a:schemeClr val="lt1"/>
                </a:solidFill>
              </a:ln>
              <a:effectLst/>
            </c:spPr>
            <c:extLst>
              <c:ext xmlns:c16="http://schemas.microsoft.com/office/drawing/2014/chart" uri="{C3380CC4-5D6E-409C-BE32-E72D297353CC}">
                <c16:uniqueId val="{00000005-1F1B-8B4F-803A-C6ED249456B0}"/>
              </c:ext>
            </c:extLst>
          </c:dPt>
          <c:dPt>
            <c:idx val="3"/>
            <c:bubble3D val="0"/>
            <c:spPr>
              <a:solidFill>
                <a:srgbClr val="D2503A"/>
              </a:solidFill>
              <a:ln w="38100">
                <a:solidFill>
                  <a:schemeClr val="lt1"/>
                </a:solidFill>
              </a:ln>
              <a:effectLst/>
            </c:spPr>
            <c:extLst>
              <c:ext xmlns:c16="http://schemas.microsoft.com/office/drawing/2014/chart" uri="{C3380CC4-5D6E-409C-BE32-E72D297353CC}">
                <c16:uniqueId val="{00000007-1F1B-8B4F-803A-C6ED249456B0}"/>
              </c:ext>
            </c:extLst>
          </c:dPt>
          <c:cat>
            <c:strRef>
              <c:f>Sheet1!$A$2:$A$5</c:f>
              <c:strCache>
                <c:ptCount val="2"/>
                <c:pt idx="0">
                  <c:v>1st Qtr</c:v>
                </c:pt>
                <c:pt idx="1">
                  <c:v>2nd Qtr</c:v>
                </c:pt>
              </c:strCache>
            </c:strRef>
          </c:cat>
          <c:val>
            <c:numRef>
              <c:f>Sheet1!$B$2:$B$5</c:f>
              <c:numCache>
                <c:formatCode>General</c:formatCode>
                <c:ptCount val="4"/>
                <c:pt idx="0">
                  <c:v>54</c:v>
                </c:pt>
                <c:pt idx="1">
                  <c:v>46</c:v>
                </c:pt>
              </c:numCache>
            </c:numRef>
          </c:val>
          <c:extLst>
            <c:ext xmlns:c16="http://schemas.microsoft.com/office/drawing/2014/chart" uri="{C3380CC4-5D6E-409C-BE32-E72D297353CC}">
              <c16:uniqueId val="{00000008-1F1B-8B4F-803A-C6ED249456B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zero"/>
    <c:showDLblsOverMax val="0"/>
  </c:chart>
  <c:spPr>
    <a:noFill/>
    <a:ln>
      <a:noFill/>
    </a:ln>
    <a:effectLst/>
  </c:spPr>
  <c:txPr>
    <a:bodyPr/>
    <a:lstStyle/>
    <a:p>
      <a:pPr>
        <a:defRPr lang="zh-CN"/>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2992C2">
                <a:alpha val="50196"/>
              </a:srgbClr>
            </a:solidFill>
            <a:ln w="38100">
              <a:noFill/>
            </a:ln>
          </c:spPr>
          <c:dPt>
            <c:idx val="0"/>
            <c:bubble3D val="0"/>
            <c:spPr>
              <a:solidFill>
                <a:srgbClr val="2992C2"/>
              </a:solidFill>
              <a:ln w="38100">
                <a:solidFill>
                  <a:schemeClr val="lt1"/>
                </a:solidFill>
              </a:ln>
              <a:effectLst/>
            </c:spPr>
            <c:extLst>
              <c:ext xmlns:c16="http://schemas.microsoft.com/office/drawing/2014/chart" uri="{C3380CC4-5D6E-409C-BE32-E72D297353CC}">
                <c16:uniqueId val="{00000001-AB29-4A4A-9D27-31FCDD8E132B}"/>
              </c:ext>
            </c:extLst>
          </c:dPt>
          <c:dPt>
            <c:idx val="1"/>
            <c:bubble3D val="0"/>
            <c:spPr>
              <a:solidFill>
                <a:srgbClr val="2992C2">
                  <a:alpha val="20000"/>
                </a:srgbClr>
              </a:solidFill>
              <a:ln w="38100">
                <a:solidFill>
                  <a:schemeClr val="lt1"/>
                </a:solidFill>
              </a:ln>
              <a:effectLst/>
            </c:spPr>
            <c:extLst>
              <c:ext xmlns:c16="http://schemas.microsoft.com/office/drawing/2014/chart" uri="{C3380CC4-5D6E-409C-BE32-E72D297353CC}">
                <c16:uniqueId val="{00000003-AB29-4A4A-9D27-31FCDD8E132B}"/>
              </c:ext>
            </c:extLst>
          </c:dPt>
          <c:dPt>
            <c:idx val="2"/>
            <c:bubble3D val="0"/>
            <c:spPr>
              <a:solidFill>
                <a:srgbClr val="2992C2">
                  <a:alpha val="50196"/>
                </a:srgbClr>
              </a:solidFill>
              <a:ln w="38100">
                <a:solidFill>
                  <a:schemeClr val="lt1"/>
                </a:solidFill>
              </a:ln>
              <a:effectLst/>
            </c:spPr>
            <c:extLst>
              <c:ext xmlns:c16="http://schemas.microsoft.com/office/drawing/2014/chart" uri="{C3380CC4-5D6E-409C-BE32-E72D297353CC}">
                <c16:uniqueId val="{00000005-AB29-4A4A-9D27-31FCDD8E132B}"/>
              </c:ext>
            </c:extLst>
          </c:dPt>
          <c:dPt>
            <c:idx val="3"/>
            <c:bubble3D val="0"/>
            <c:spPr>
              <a:solidFill>
                <a:srgbClr val="2992C2">
                  <a:alpha val="50196"/>
                </a:srgbClr>
              </a:solidFill>
              <a:ln w="38100">
                <a:solidFill>
                  <a:schemeClr val="lt1"/>
                </a:solidFill>
              </a:ln>
              <a:effectLst/>
            </c:spPr>
            <c:extLst>
              <c:ext xmlns:c16="http://schemas.microsoft.com/office/drawing/2014/chart" uri="{C3380CC4-5D6E-409C-BE32-E72D297353CC}">
                <c16:uniqueId val="{00000007-AB29-4A4A-9D27-31FCDD8E132B}"/>
              </c:ext>
            </c:extLst>
          </c:dPt>
          <c:cat>
            <c:strRef>
              <c:f>Sheet1!$A$2:$A$5</c:f>
              <c:strCache>
                <c:ptCount val="2"/>
                <c:pt idx="0">
                  <c:v>1st Qtr</c:v>
                </c:pt>
                <c:pt idx="1">
                  <c:v>2nd Qtr</c:v>
                </c:pt>
              </c:strCache>
            </c:strRef>
          </c:cat>
          <c:val>
            <c:numRef>
              <c:f>Sheet1!$B$2:$B$5</c:f>
              <c:numCache>
                <c:formatCode>General</c:formatCode>
                <c:ptCount val="4"/>
                <c:pt idx="0">
                  <c:v>25</c:v>
                </c:pt>
                <c:pt idx="1">
                  <c:v>75</c:v>
                </c:pt>
              </c:numCache>
            </c:numRef>
          </c:val>
          <c:extLst>
            <c:ext xmlns:c16="http://schemas.microsoft.com/office/drawing/2014/chart" uri="{C3380CC4-5D6E-409C-BE32-E72D297353CC}">
              <c16:uniqueId val="{00000008-AB29-4A4A-9D27-31FCDD8E132B}"/>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zero"/>
    <c:showDLblsOverMax val="0"/>
  </c:chart>
  <c:spPr>
    <a:noFill/>
    <a:ln>
      <a:noFill/>
    </a:ln>
    <a:effectLst/>
  </c:spPr>
  <c:txPr>
    <a:bodyPr/>
    <a:lstStyle/>
    <a:p>
      <a:pPr>
        <a:defRPr lang="zh-CN"/>
      </a:pPr>
      <a:endParaRPr lang="zh-CN"/>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26632583929502E-2"/>
          <c:y val="0.15647380651144199"/>
          <c:w val="0.86575117359612996"/>
          <c:h val="0.68705238697711601"/>
        </c:manualLayout>
      </c:layout>
      <c:doughnutChart>
        <c:varyColors val="1"/>
        <c:ser>
          <c:idx val="0"/>
          <c:order val="0"/>
          <c:tx>
            <c:strRef>
              <c:f>Sheet1!$B$1</c:f>
              <c:strCache>
                <c:ptCount val="1"/>
                <c:pt idx="0">
                  <c:v>Column1</c:v>
                </c:pt>
              </c:strCache>
            </c:strRef>
          </c:tx>
          <c:spPr>
            <a:ln w="38100">
              <a:noFill/>
            </a:ln>
          </c:spPr>
          <c:dPt>
            <c:idx val="0"/>
            <c:bubble3D val="0"/>
            <c:spPr>
              <a:solidFill>
                <a:srgbClr val="B2CA3E"/>
              </a:solidFill>
              <a:ln w="38100">
                <a:solidFill>
                  <a:schemeClr val="lt1"/>
                </a:solidFill>
              </a:ln>
              <a:effectLst/>
            </c:spPr>
            <c:extLst>
              <c:ext xmlns:c16="http://schemas.microsoft.com/office/drawing/2014/chart" uri="{C3380CC4-5D6E-409C-BE32-E72D297353CC}">
                <c16:uniqueId val="{00000001-4F30-F046-9892-53421DDCFA9F}"/>
              </c:ext>
            </c:extLst>
          </c:dPt>
          <c:dPt>
            <c:idx val="1"/>
            <c:bubble3D val="0"/>
            <c:spPr>
              <a:solidFill>
                <a:srgbClr val="B2CA3E">
                  <a:alpha val="20000"/>
                </a:srgbClr>
              </a:solidFill>
              <a:ln w="38100">
                <a:solidFill>
                  <a:schemeClr val="lt1"/>
                </a:solidFill>
              </a:ln>
              <a:effectLst/>
            </c:spPr>
            <c:extLst>
              <c:ext xmlns:c16="http://schemas.microsoft.com/office/drawing/2014/chart" uri="{C3380CC4-5D6E-409C-BE32-E72D297353CC}">
                <c16:uniqueId val="{00000003-4F30-F046-9892-53421DDCFA9F}"/>
              </c:ext>
            </c:extLst>
          </c:dPt>
          <c:dPt>
            <c:idx val="2"/>
            <c:bubble3D val="0"/>
            <c:spPr>
              <a:solidFill>
                <a:schemeClr val="accent3"/>
              </a:solidFill>
              <a:ln w="38100">
                <a:solidFill>
                  <a:schemeClr val="lt1"/>
                </a:solidFill>
              </a:ln>
              <a:effectLst/>
            </c:spPr>
            <c:extLst>
              <c:ext xmlns:c16="http://schemas.microsoft.com/office/drawing/2014/chart" uri="{C3380CC4-5D6E-409C-BE32-E72D297353CC}">
                <c16:uniqueId val="{00000005-4F30-F046-9892-53421DDCFA9F}"/>
              </c:ext>
            </c:extLst>
          </c:dPt>
          <c:dPt>
            <c:idx val="3"/>
            <c:bubble3D val="0"/>
            <c:spPr>
              <a:solidFill>
                <a:schemeClr val="accent4"/>
              </a:solidFill>
              <a:ln w="38100">
                <a:solidFill>
                  <a:schemeClr val="lt1"/>
                </a:solidFill>
              </a:ln>
              <a:effectLst/>
            </c:spPr>
            <c:extLst>
              <c:ext xmlns:c16="http://schemas.microsoft.com/office/drawing/2014/chart" uri="{C3380CC4-5D6E-409C-BE32-E72D297353CC}">
                <c16:uniqueId val="{00000007-4F30-F046-9892-53421DDCFA9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21</c:v>
                </c:pt>
                <c:pt idx="1">
                  <c:v>79</c:v>
                </c:pt>
              </c:numCache>
            </c:numRef>
          </c:val>
          <c:extLst>
            <c:ext xmlns:c16="http://schemas.microsoft.com/office/drawing/2014/chart" uri="{C3380CC4-5D6E-409C-BE32-E72D297353CC}">
              <c16:uniqueId val="{00000008-4F30-F046-9892-53421DDCFA9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zero"/>
    <c:showDLblsOverMax val="0"/>
  </c:chart>
  <c:spPr>
    <a:noFill/>
    <a:ln>
      <a:noFill/>
    </a:ln>
    <a:effectLst/>
  </c:spPr>
  <c:txPr>
    <a:bodyPr/>
    <a:lstStyle/>
    <a:p>
      <a:pPr>
        <a:defRPr lang="zh-CN"/>
      </a:pPr>
      <a:endParaRPr lang="zh-CN"/>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0.16522</cdr:x>
      <cdr:y>0.32041</cdr:y>
    </cdr:from>
    <cdr:to>
      <cdr:x>0.85539</cdr:x>
      <cdr:y>0.60562</cdr:y>
    </cdr:to>
    <cdr:sp macro="" textlink="">
      <cdr:nvSpPr>
        <cdr:cNvPr id="2" name="矩形 1"/>
        <cdr:cNvSpPr/>
      </cdr:nvSpPr>
      <cdr:spPr>
        <a:xfrm xmlns:a="http://schemas.openxmlformats.org/drawingml/2006/main">
          <a:off x="327705" y="829831"/>
          <a:ext cx="1368958" cy="738664"/>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defPPr>
            <a:defRPr lang="zh-CN"/>
          </a:defPPr>
          <a:lvl1pPr marL="0" algn="l" defTabSz="914400" rtl="0" eaLnBrk="1" latinLnBrk="0" hangingPunct="1">
            <a:defRPr sz="1800" kern="1200">
              <a:solidFill>
                <a:sysClr val="windowText" lastClr="000000"/>
              </a:solidFill>
              <a:latin typeface="等线" panose="02010600030101010101" charset="-122"/>
            </a:defRPr>
          </a:lvl1pPr>
          <a:lvl2pPr marL="457200" algn="l" defTabSz="914400" rtl="0" eaLnBrk="1" latinLnBrk="0" hangingPunct="1">
            <a:defRPr sz="1800" kern="1200">
              <a:solidFill>
                <a:sysClr val="windowText" lastClr="000000"/>
              </a:solidFill>
              <a:latin typeface="等线" panose="02010600030101010101" charset="-122"/>
            </a:defRPr>
          </a:lvl2pPr>
          <a:lvl3pPr marL="914400" algn="l" defTabSz="914400" rtl="0" eaLnBrk="1" latinLnBrk="0" hangingPunct="1">
            <a:defRPr sz="1800" kern="1200">
              <a:solidFill>
                <a:sysClr val="windowText" lastClr="000000"/>
              </a:solidFill>
              <a:latin typeface="等线" panose="02010600030101010101" charset="-122"/>
            </a:defRPr>
          </a:lvl3pPr>
          <a:lvl4pPr marL="1371600" algn="l" defTabSz="914400" rtl="0" eaLnBrk="1" latinLnBrk="0" hangingPunct="1">
            <a:defRPr sz="1800" kern="1200">
              <a:solidFill>
                <a:sysClr val="windowText" lastClr="000000"/>
              </a:solidFill>
              <a:latin typeface="等线" panose="02010600030101010101" charset="-122"/>
            </a:defRPr>
          </a:lvl4pPr>
          <a:lvl5pPr marL="1828800" algn="l" defTabSz="914400" rtl="0" eaLnBrk="1" latinLnBrk="0" hangingPunct="1">
            <a:defRPr sz="1800" kern="1200">
              <a:solidFill>
                <a:sysClr val="windowText" lastClr="000000"/>
              </a:solidFill>
              <a:latin typeface="等线" panose="02010600030101010101" charset="-122"/>
            </a:defRPr>
          </a:lvl5pPr>
          <a:lvl6pPr marL="2286000" algn="l" defTabSz="914400" rtl="0" eaLnBrk="1" latinLnBrk="0" hangingPunct="1">
            <a:defRPr sz="1800" kern="1200">
              <a:solidFill>
                <a:sysClr val="windowText" lastClr="000000"/>
              </a:solidFill>
              <a:latin typeface="等线" panose="02010600030101010101" charset="-122"/>
            </a:defRPr>
          </a:lvl6pPr>
          <a:lvl7pPr marL="2743200" algn="l" defTabSz="914400" rtl="0" eaLnBrk="1" latinLnBrk="0" hangingPunct="1">
            <a:defRPr sz="1800" kern="1200">
              <a:solidFill>
                <a:sysClr val="windowText" lastClr="000000"/>
              </a:solidFill>
              <a:latin typeface="等线" panose="02010600030101010101" charset="-122"/>
            </a:defRPr>
          </a:lvl7pPr>
          <a:lvl8pPr marL="3200400" algn="l" defTabSz="914400" rtl="0" eaLnBrk="1" latinLnBrk="0" hangingPunct="1">
            <a:defRPr sz="1800" kern="1200">
              <a:solidFill>
                <a:sysClr val="windowText" lastClr="000000"/>
              </a:solidFill>
              <a:latin typeface="等线" panose="02010600030101010101" charset="-122"/>
            </a:defRPr>
          </a:lvl8pPr>
          <a:lvl9pPr marL="3657600" algn="l" defTabSz="914400" rtl="0" eaLnBrk="1" latinLnBrk="0" hangingPunct="1">
            <a:defRPr sz="1800" kern="1200">
              <a:solidFill>
                <a:sysClr val="windowText" lastClr="000000"/>
              </a:solidFill>
              <a:latin typeface="等线" panose="02010600030101010101" charset="-122"/>
            </a:defRPr>
          </a:lvl9pPr>
        </a:lstStyle>
        <a:p xmlns:a="http://schemas.openxmlformats.org/drawingml/2006/main">
          <a:r>
            <a:rPr lang="en-US" altLang="zh-CN" sz="2000" dirty="0"/>
            <a:t>   </a:t>
          </a:r>
          <a:r>
            <a:rPr lang="en-US" altLang="zh-CN" sz="2800" b="1" dirty="0">
              <a:solidFill>
                <a:srgbClr val="44546A">
                  <a:lumMod val="60000"/>
                  <a:lumOff val="40000"/>
                </a:srgbClr>
              </a:solidFill>
              <a:latin typeface="Microsoft JhengHei UI" panose="020B0604030504040204" pitchFamily="34" charset="-120"/>
              <a:ea typeface="Microsoft JhengHei UI" panose="020B0604030504040204" pitchFamily="34" charset="-120"/>
            </a:rPr>
            <a:t>21%</a:t>
          </a:r>
        </a:p>
        <a:p xmlns:a="http://schemas.openxmlformats.org/drawingml/2006/main">
          <a:r>
            <a:rPr lang="zh-CN" altLang="en-US" sz="1400" b="1" dirty="0">
              <a:solidFill>
                <a:srgbClr val="44546A">
                  <a:lumMod val="60000"/>
                  <a:lumOff val="40000"/>
                </a:srgbClr>
              </a:solidFill>
              <a:latin typeface="Microsoft JhengHei UI" panose="020B0604030504040204" pitchFamily="34" charset="-120"/>
              <a:ea typeface="Microsoft JhengHei UI" panose="020B0604030504040204" pitchFamily="34" charset="-120"/>
            </a:rPr>
            <a:t>   内部人才库</a:t>
          </a:r>
        </a:p>
      </cdr:txBody>
    </cdr:sp>
  </cdr:relSizeAnchor>
</c:userShapes>
</file>

<file path=ppt/drawings/drawing2.xml><?xml version="1.0" encoding="utf-8"?>
<c:userShapes xmlns:c="http://schemas.openxmlformats.org/drawingml/2006/chart">
  <cdr:relSizeAnchor xmlns:cdr="http://schemas.openxmlformats.org/drawingml/2006/chartDrawing">
    <cdr:from>
      <cdr:x>0.20063</cdr:x>
      <cdr:y>0.3265</cdr:y>
    </cdr:from>
    <cdr:to>
      <cdr:x>0.8584</cdr:x>
      <cdr:y>0.69031</cdr:y>
    </cdr:to>
    <cdr:sp macro="" textlink="">
      <cdr:nvSpPr>
        <cdr:cNvPr id="2" name="矩形 1"/>
        <cdr:cNvSpPr/>
      </cdr:nvSpPr>
      <cdr:spPr>
        <a:xfrm xmlns:a="http://schemas.openxmlformats.org/drawingml/2006/main">
          <a:off x="417558" y="856258"/>
          <a:ext cx="1368958" cy="954107"/>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lvl1pPr marL="0" indent="0">
            <a:defRPr sz="1100">
              <a:latin typeface="等线" panose="02010600030101010101" charset="-122"/>
            </a:defRPr>
          </a:lvl1pPr>
          <a:lvl2pPr marL="457200" indent="0">
            <a:defRPr sz="1100">
              <a:latin typeface="等线" panose="02010600030101010101" charset="-122"/>
            </a:defRPr>
          </a:lvl2pPr>
          <a:lvl3pPr marL="914400" indent="0">
            <a:defRPr sz="1100">
              <a:latin typeface="等线" panose="02010600030101010101" charset="-122"/>
            </a:defRPr>
          </a:lvl3pPr>
          <a:lvl4pPr marL="1371600" indent="0">
            <a:defRPr sz="1100">
              <a:latin typeface="等线" panose="02010600030101010101" charset="-122"/>
            </a:defRPr>
          </a:lvl4pPr>
          <a:lvl5pPr marL="1828800" indent="0">
            <a:defRPr sz="1100">
              <a:latin typeface="等线" panose="02010600030101010101" charset="-122"/>
            </a:defRPr>
          </a:lvl5pPr>
          <a:lvl6pPr marL="2286000" indent="0">
            <a:defRPr sz="1100">
              <a:latin typeface="等线" panose="02010600030101010101" charset="-122"/>
            </a:defRPr>
          </a:lvl6pPr>
          <a:lvl7pPr marL="2743200" indent="0">
            <a:defRPr sz="1100">
              <a:latin typeface="等线" panose="02010600030101010101" charset="-122"/>
            </a:defRPr>
          </a:lvl7pPr>
          <a:lvl8pPr marL="3200400" indent="0">
            <a:defRPr sz="1100">
              <a:latin typeface="等线" panose="02010600030101010101" charset="-122"/>
            </a:defRPr>
          </a:lvl8pPr>
          <a:lvl9pPr marL="3657600" indent="0">
            <a:defRPr sz="1100">
              <a:latin typeface="等线" panose="02010600030101010101" charset="-122"/>
            </a:defRPr>
          </a:lvl9pPr>
        </a:lstStyle>
        <a:p xmlns:a="http://schemas.openxmlformats.org/drawingml/2006/main">
          <a:r>
            <a:rPr lang="en-US" altLang="zh-CN" sz="2000" dirty="0"/>
            <a:t>  </a:t>
          </a:r>
          <a:r>
            <a:rPr lang="en-US" altLang="zh-CN" sz="2800" b="1" dirty="0">
              <a:solidFill>
                <a:srgbClr val="44546A">
                  <a:lumMod val="60000"/>
                  <a:lumOff val="40000"/>
                </a:srgbClr>
              </a:solidFill>
              <a:latin typeface="Microsoft JhengHei UI" panose="020B0604030504040204" pitchFamily="34" charset="-120"/>
              <a:ea typeface="Microsoft JhengHei UI" panose="020B0604030504040204" pitchFamily="34" charset="-120"/>
            </a:rPr>
            <a:t>19%</a:t>
          </a:r>
        </a:p>
        <a:p xmlns:a="http://schemas.openxmlformats.org/drawingml/2006/main">
          <a:r>
            <a:rPr lang="zh-CN" altLang="en-US" sz="1400" b="1" dirty="0">
              <a:solidFill>
                <a:srgbClr val="44546A">
                  <a:lumMod val="60000"/>
                  <a:lumOff val="40000"/>
                </a:srgbClr>
              </a:solidFill>
              <a:latin typeface="Microsoft JhengHei UI" panose="020B0604030504040204" pitchFamily="34" charset="-120"/>
              <a:ea typeface="Microsoft JhengHei UI" panose="020B0604030504040204" pitchFamily="34" charset="-120"/>
            </a:rPr>
            <a:t>    职业网站 </a:t>
          </a:r>
          <a:endParaRPr lang="en-US" altLang="zh-CN" sz="1400" b="1" dirty="0">
            <a:solidFill>
              <a:srgbClr val="44546A">
                <a:lumMod val="60000"/>
                <a:lumOff val="40000"/>
              </a:srgbClr>
            </a:solidFill>
            <a:latin typeface="Microsoft JhengHei UI" panose="020B0604030504040204" pitchFamily="34" charset="-120"/>
            <a:ea typeface="Microsoft JhengHei UI" panose="020B0604030504040204" pitchFamily="34" charset="-120"/>
          </a:endParaRPr>
        </a:p>
        <a:p xmlns:a="http://schemas.openxmlformats.org/drawingml/2006/main">
          <a:r>
            <a:rPr lang="en-US" altLang="zh-CN" sz="1400" b="1" dirty="0">
              <a:solidFill>
                <a:srgbClr val="44546A">
                  <a:lumMod val="60000"/>
                  <a:lumOff val="40000"/>
                </a:srgbClr>
              </a:solidFill>
              <a:latin typeface="Microsoft JhengHei UI" panose="020B0604030504040204" pitchFamily="34" charset="-120"/>
              <a:ea typeface="Microsoft JhengHei UI" panose="020B0604030504040204" pitchFamily="34" charset="-120"/>
            </a:rPr>
            <a:t>       </a:t>
          </a:r>
          <a:r>
            <a:rPr lang="zh-CN" altLang="en-US" sz="1400" b="1" dirty="0">
              <a:solidFill>
                <a:srgbClr val="44546A">
                  <a:lumMod val="60000"/>
                  <a:lumOff val="40000"/>
                </a:srgbClr>
              </a:solidFill>
              <a:latin typeface="Microsoft JhengHei UI" panose="020B0604030504040204" pitchFamily="34" charset="-120"/>
              <a:ea typeface="Microsoft JhengHei UI" panose="020B0604030504040204" pitchFamily="34" charset="-120"/>
            </a:rPr>
            <a:t>领英</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470F4-B71D-48E3-8849-D94058D0B438}" type="datetimeFigureOut">
              <a:rPr lang="zh-CN" altLang="en-US" smtClean="0"/>
              <a:t>2026/5/26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4BDDFF-9C74-45EE-AD90-2B14BDC1031C}"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17</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2026/5/26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8E8">
            <a:alpha val="22000"/>
          </a:srgb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C56423-C432-45E6-89A1-31D5D84238BE}" type="datetimeFigureOut">
              <a:rPr lang="zh-CN" altLang="en-US" smtClean="0"/>
              <a:t>2026/5/26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1E86F-CBF7-4DF7-824A-AB405C555AA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rot="2700000">
            <a:off x="7580890" y="755411"/>
            <a:ext cx="3177271" cy="3177271"/>
          </a:xfrm>
          <a:prstGeom prst="rect">
            <a:avLst/>
          </a:prstGeom>
          <a:blipFill dpi="0" rotWithShape="0">
            <a:blip r:embed="rId3" cstate="print">
              <a:grayscl/>
            </a:blip>
            <a:srcRect/>
            <a:stretch>
              <a:fillRect l="-23000" t="1000" r="-63000" b="-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任意多边形 23"/>
          <p:cNvSpPr/>
          <p:nvPr/>
        </p:nvSpPr>
        <p:spPr>
          <a:xfrm rot="2700000">
            <a:off x="9532754" y="-663991"/>
            <a:ext cx="3177271" cy="2104393"/>
          </a:xfrm>
          <a:custGeom>
            <a:avLst/>
            <a:gdLst>
              <a:gd name="connsiteX0" fmla="*/ 1 w 3177271"/>
              <a:gd name="connsiteY0" fmla="*/ 2050510 h 2104393"/>
              <a:gd name="connsiteX1" fmla="*/ 2050512 w 3177271"/>
              <a:gd name="connsiteY1" fmla="*/ 0 h 2104393"/>
              <a:gd name="connsiteX2" fmla="*/ 3177271 w 3177271"/>
              <a:gd name="connsiteY2" fmla="*/ 1126759 h 2104393"/>
              <a:gd name="connsiteX3" fmla="*/ 3177271 w 3177271"/>
              <a:gd name="connsiteY3" fmla="*/ 2104393 h 2104393"/>
              <a:gd name="connsiteX4" fmla="*/ 0 w 3177271"/>
              <a:gd name="connsiteY4" fmla="*/ 2104393 h 2104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2104393">
                <a:moveTo>
                  <a:pt x="1" y="2050510"/>
                </a:moveTo>
                <a:lnTo>
                  <a:pt x="2050512" y="0"/>
                </a:lnTo>
                <a:lnTo>
                  <a:pt x="3177271" y="1126759"/>
                </a:lnTo>
                <a:lnTo>
                  <a:pt x="3177271" y="2104393"/>
                </a:lnTo>
                <a:lnTo>
                  <a:pt x="0" y="2104393"/>
                </a:lnTo>
                <a:close/>
              </a:path>
            </a:pathLst>
          </a:custGeom>
          <a:blipFill dpi="0" rotWithShape="0">
            <a:blip r:embed="rId4" cstate="print">
              <a:grayscl/>
            </a:blip>
            <a:srcRect/>
            <a:stretch>
              <a:fillRect l="-23000" t="1000" r="-63000" b="-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8" name="任意多边形 27"/>
          <p:cNvSpPr/>
          <p:nvPr/>
        </p:nvSpPr>
        <p:spPr>
          <a:xfrm rot="2700000">
            <a:off x="9941571" y="3085654"/>
            <a:ext cx="3177271" cy="3177271"/>
          </a:xfrm>
          <a:custGeom>
            <a:avLst/>
            <a:gdLst>
              <a:gd name="connsiteX0" fmla="*/ 0 w 3177271"/>
              <a:gd name="connsiteY0" fmla="*/ 0 h 3177271"/>
              <a:gd name="connsiteX1" fmla="*/ 935918 w 3177271"/>
              <a:gd name="connsiteY1" fmla="*/ 0 h 3177271"/>
              <a:gd name="connsiteX2" fmla="*/ 3177271 w 3177271"/>
              <a:gd name="connsiteY2" fmla="*/ 2241353 h 3177271"/>
              <a:gd name="connsiteX3" fmla="*/ 3177271 w 3177271"/>
              <a:gd name="connsiteY3" fmla="*/ 3177271 h 3177271"/>
              <a:gd name="connsiteX4" fmla="*/ 0 w 3177271"/>
              <a:gd name="connsiteY4" fmla="*/ 3177271 h 3177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3177271">
                <a:moveTo>
                  <a:pt x="0" y="0"/>
                </a:moveTo>
                <a:lnTo>
                  <a:pt x="935918" y="0"/>
                </a:lnTo>
                <a:lnTo>
                  <a:pt x="3177271" y="2241353"/>
                </a:lnTo>
                <a:lnTo>
                  <a:pt x="3177271" y="3177271"/>
                </a:lnTo>
                <a:lnTo>
                  <a:pt x="0" y="3177271"/>
                </a:lnTo>
                <a:close/>
              </a:path>
            </a:pathLst>
          </a:custGeom>
          <a:blipFill dpi="0" rotWithShape="0">
            <a:blip r:embed="rId5" cstate="print">
              <a:grayscl/>
            </a:blip>
            <a:srcRect/>
            <a:stretch>
              <a:fillRect l="-23000" t="1000" r="-63000" b="-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6" name="任意多边形 35"/>
          <p:cNvSpPr/>
          <p:nvPr/>
        </p:nvSpPr>
        <p:spPr>
          <a:xfrm rot="2700000">
            <a:off x="5245729" y="-1579750"/>
            <a:ext cx="3177271" cy="3177271"/>
          </a:xfrm>
          <a:custGeom>
            <a:avLst/>
            <a:gdLst>
              <a:gd name="connsiteX0" fmla="*/ 0 w 3177271"/>
              <a:gd name="connsiteY0" fmla="*/ 3166723 h 3177271"/>
              <a:gd name="connsiteX1" fmla="*/ 3166723 w 3177271"/>
              <a:gd name="connsiteY1" fmla="*/ 0 h 3177271"/>
              <a:gd name="connsiteX2" fmla="*/ 3177271 w 3177271"/>
              <a:gd name="connsiteY2" fmla="*/ 0 h 3177271"/>
              <a:gd name="connsiteX3" fmla="*/ 3177271 w 3177271"/>
              <a:gd name="connsiteY3" fmla="*/ 3177271 h 3177271"/>
              <a:gd name="connsiteX4" fmla="*/ 0 w 3177271"/>
              <a:gd name="connsiteY4" fmla="*/ 3177271 h 3177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3177271">
                <a:moveTo>
                  <a:pt x="0" y="3166723"/>
                </a:moveTo>
                <a:lnTo>
                  <a:pt x="3166723" y="0"/>
                </a:lnTo>
                <a:lnTo>
                  <a:pt x="3177271" y="0"/>
                </a:lnTo>
                <a:lnTo>
                  <a:pt x="3177271" y="3177271"/>
                </a:lnTo>
                <a:lnTo>
                  <a:pt x="0" y="3177271"/>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highlight>
                <a:srgbClr val="FFFF00"/>
              </a:highlight>
            </a:endParaRPr>
          </a:p>
        </p:txBody>
      </p:sp>
      <p:sp>
        <p:nvSpPr>
          <p:cNvPr id="25" name="任意多边形 24"/>
          <p:cNvSpPr/>
          <p:nvPr/>
        </p:nvSpPr>
        <p:spPr>
          <a:xfrm rot="2700000">
            <a:off x="11783801" y="1930927"/>
            <a:ext cx="816398" cy="816398"/>
          </a:xfrm>
          <a:custGeom>
            <a:avLst/>
            <a:gdLst>
              <a:gd name="connsiteX0" fmla="*/ 0 w 816398"/>
              <a:gd name="connsiteY0" fmla="*/ 0 h 816398"/>
              <a:gd name="connsiteX1" fmla="*/ 816398 w 816398"/>
              <a:gd name="connsiteY1" fmla="*/ 816398 h 816398"/>
              <a:gd name="connsiteX2" fmla="*/ 0 w 816398"/>
              <a:gd name="connsiteY2" fmla="*/ 816398 h 816398"/>
            </a:gdLst>
            <a:ahLst/>
            <a:cxnLst>
              <a:cxn ang="0">
                <a:pos x="connsiteX0" y="connsiteY0"/>
              </a:cxn>
              <a:cxn ang="0">
                <a:pos x="connsiteX1" y="connsiteY1"/>
              </a:cxn>
              <a:cxn ang="0">
                <a:pos x="connsiteX2" y="connsiteY2"/>
              </a:cxn>
            </a:cxnLst>
            <a:rect l="l" t="t" r="r" b="b"/>
            <a:pathLst>
              <a:path w="816398" h="816398">
                <a:moveTo>
                  <a:pt x="0" y="0"/>
                </a:moveTo>
                <a:lnTo>
                  <a:pt x="816398" y="816398"/>
                </a:lnTo>
                <a:lnTo>
                  <a:pt x="0" y="816398"/>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1" name="任意多边形 50"/>
          <p:cNvSpPr/>
          <p:nvPr/>
        </p:nvSpPr>
        <p:spPr>
          <a:xfrm rot="2700000">
            <a:off x="-436148" y="6200721"/>
            <a:ext cx="1716663" cy="414787"/>
          </a:xfrm>
          <a:custGeom>
            <a:avLst/>
            <a:gdLst>
              <a:gd name="connsiteX0" fmla="*/ 0 w 1716663"/>
              <a:gd name="connsiteY0" fmla="*/ 0 h 414787"/>
              <a:gd name="connsiteX1" fmla="*/ 1716663 w 1716663"/>
              <a:gd name="connsiteY1" fmla="*/ 0 h 414787"/>
              <a:gd name="connsiteX2" fmla="*/ 1301876 w 1716663"/>
              <a:gd name="connsiteY2" fmla="*/ 414787 h 414787"/>
              <a:gd name="connsiteX3" fmla="*/ 414787 w 1716663"/>
              <a:gd name="connsiteY3" fmla="*/ 414787 h 414787"/>
            </a:gdLst>
            <a:ahLst/>
            <a:cxnLst>
              <a:cxn ang="0">
                <a:pos x="connsiteX0" y="connsiteY0"/>
              </a:cxn>
              <a:cxn ang="0">
                <a:pos x="connsiteX1" y="connsiteY1"/>
              </a:cxn>
              <a:cxn ang="0">
                <a:pos x="connsiteX2" y="connsiteY2"/>
              </a:cxn>
              <a:cxn ang="0">
                <a:pos x="connsiteX3" y="connsiteY3"/>
              </a:cxn>
            </a:cxnLst>
            <a:rect l="l" t="t" r="r" b="b"/>
            <a:pathLst>
              <a:path w="1716663" h="414787">
                <a:moveTo>
                  <a:pt x="0" y="0"/>
                </a:moveTo>
                <a:lnTo>
                  <a:pt x="1716663" y="0"/>
                </a:lnTo>
                <a:lnTo>
                  <a:pt x="1301876" y="414787"/>
                </a:lnTo>
                <a:lnTo>
                  <a:pt x="414787" y="414787"/>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9" name="文本框 18"/>
          <p:cNvSpPr txBox="1"/>
          <p:nvPr/>
        </p:nvSpPr>
        <p:spPr>
          <a:xfrm>
            <a:off x="687273" y="3536759"/>
            <a:ext cx="7366119" cy="707886"/>
          </a:xfrm>
          <a:prstGeom prst="rect">
            <a:avLst/>
          </a:prstGeom>
          <a:noFill/>
        </p:spPr>
        <p:txBody>
          <a:bodyPr wrap="none" rtlCol="0">
            <a:spAutoFit/>
          </a:bodyPr>
          <a:lstStyle/>
          <a:p>
            <a:r>
              <a:rPr lang="zh-CN" altLang="en-US" sz="4000" dirty="0">
                <a:latin typeface="+mn-ea"/>
              </a:rPr>
              <a:t>专注于生物医药行业的猎头业务</a:t>
            </a:r>
          </a:p>
        </p:txBody>
      </p:sp>
      <p:sp>
        <p:nvSpPr>
          <p:cNvPr id="23" name="文本框 22"/>
          <p:cNvSpPr txBox="1"/>
          <p:nvPr/>
        </p:nvSpPr>
        <p:spPr>
          <a:xfrm>
            <a:off x="1416527" y="4439980"/>
            <a:ext cx="4968416" cy="369332"/>
          </a:xfrm>
          <a:prstGeom prst="rect">
            <a:avLst/>
          </a:prstGeom>
          <a:noFill/>
        </p:spPr>
        <p:txBody>
          <a:bodyPr wrap="square" rtlCol="0">
            <a:spAutoFit/>
          </a:bodyPr>
          <a:lstStyle/>
          <a:p>
            <a:pPr algn="ctr"/>
            <a:r>
              <a:rPr lang="zh-CN" altLang="en-US" b="1" dirty="0">
                <a:solidFill>
                  <a:srgbClr val="3A3A3A"/>
                </a:solidFill>
                <a:latin typeface="Calibri Light" panose="020F0302020204030204" pitchFamily="34" charset="0"/>
              </a:rPr>
              <a:t>        互扬医药信息咨询有限公司</a:t>
            </a:r>
            <a:r>
              <a:rPr lang="en-US" altLang="zh-CN" b="1" dirty="0">
                <a:solidFill>
                  <a:srgbClr val="3A3A3A"/>
                </a:solidFill>
                <a:latin typeface="Calibri Light" panose="020F0302020204030204" pitchFamily="34" charset="0"/>
              </a:rPr>
              <a:t> </a:t>
            </a:r>
            <a:r>
              <a:rPr lang="zh-CN" altLang="en-US" b="1" dirty="0">
                <a:solidFill>
                  <a:srgbClr val="3A3A3A"/>
                </a:solidFill>
                <a:latin typeface="Calibri Light" panose="020F0302020204030204" pitchFamily="34" charset="0"/>
              </a:rPr>
              <a:t>上海</a:t>
            </a:r>
            <a:r>
              <a:rPr lang="en-US" altLang="zh-CN" b="1" dirty="0">
                <a:solidFill>
                  <a:srgbClr val="3A3A3A"/>
                </a:solidFill>
                <a:latin typeface="Calibri Light" panose="020F0302020204030204" pitchFamily="34" charset="0"/>
              </a:rPr>
              <a:t>-</a:t>
            </a:r>
            <a:r>
              <a:rPr lang="zh-CN" altLang="en-US" b="1" dirty="0">
                <a:solidFill>
                  <a:srgbClr val="3A3A3A"/>
                </a:solidFill>
                <a:latin typeface="Calibri Light" panose="020F0302020204030204" pitchFamily="34" charset="0"/>
              </a:rPr>
              <a:t>杭州</a:t>
            </a:r>
          </a:p>
        </p:txBody>
      </p:sp>
      <p:sp>
        <p:nvSpPr>
          <p:cNvPr id="49" name="任意多边形 48"/>
          <p:cNvSpPr/>
          <p:nvPr/>
        </p:nvSpPr>
        <p:spPr>
          <a:xfrm rot="2700000">
            <a:off x="-303341" y="6547023"/>
            <a:ext cx="925070" cy="462535"/>
          </a:xfrm>
          <a:custGeom>
            <a:avLst/>
            <a:gdLst>
              <a:gd name="connsiteX0" fmla="*/ 0 w 925070"/>
              <a:gd name="connsiteY0" fmla="*/ 0 h 462535"/>
              <a:gd name="connsiteX1" fmla="*/ 925070 w 925070"/>
              <a:gd name="connsiteY1" fmla="*/ 0 h 462535"/>
              <a:gd name="connsiteX2" fmla="*/ 462535 w 925070"/>
              <a:gd name="connsiteY2" fmla="*/ 462535 h 462535"/>
            </a:gdLst>
            <a:ahLst/>
            <a:cxnLst>
              <a:cxn ang="0">
                <a:pos x="connsiteX0" y="connsiteY0"/>
              </a:cxn>
              <a:cxn ang="0">
                <a:pos x="connsiteX1" y="connsiteY1"/>
              </a:cxn>
              <a:cxn ang="0">
                <a:pos x="connsiteX2" y="connsiteY2"/>
              </a:cxn>
            </a:cxnLst>
            <a:rect l="l" t="t" r="r" b="b"/>
            <a:pathLst>
              <a:path w="925070" h="462535">
                <a:moveTo>
                  <a:pt x="0" y="0"/>
                </a:moveTo>
                <a:lnTo>
                  <a:pt x="925070" y="0"/>
                </a:lnTo>
                <a:lnTo>
                  <a:pt x="462535" y="462535"/>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6" name="直接连接符 25"/>
          <p:cNvCxnSpPr/>
          <p:nvPr/>
        </p:nvCxnSpPr>
        <p:spPr>
          <a:xfrm>
            <a:off x="5574890" y="1386348"/>
            <a:ext cx="1259473" cy="125947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635502" y="2282916"/>
            <a:ext cx="1259473" cy="1259473"/>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rot="2700000">
            <a:off x="11959739" y="6511800"/>
            <a:ext cx="307527" cy="532977"/>
          </a:xfrm>
          <a:custGeom>
            <a:avLst/>
            <a:gdLst>
              <a:gd name="connsiteX0" fmla="*/ 0 w 307527"/>
              <a:gd name="connsiteY0" fmla="*/ 0 h 532977"/>
              <a:gd name="connsiteX1" fmla="*/ 307527 w 307527"/>
              <a:gd name="connsiteY1" fmla="*/ 307527 h 532977"/>
              <a:gd name="connsiteX2" fmla="*/ 82077 w 307527"/>
              <a:gd name="connsiteY2" fmla="*/ 532977 h 532977"/>
              <a:gd name="connsiteX3" fmla="*/ 0 w 307527"/>
              <a:gd name="connsiteY3" fmla="*/ 532977 h 532977"/>
            </a:gdLst>
            <a:ahLst/>
            <a:cxnLst>
              <a:cxn ang="0">
                <a:pos x="connsiteX0" y="connsiteY0"/>
              </a:cxn>
              <a:cxn ang="0">
                <a:pos x="connsiteX1" y="connsiteY1"/>
              </a:cxn>
              <a:cxn ang="0">
                <a:pos x="connsiteX2" y="connsiteY2"/>
              </a:cxn>
              <a:cxn ang="0">
                <a:pos x="connsiteX3" y="connsiteY3"/>
              </a:cxn>
            </a:cxnLst>
            <a:rect l="l" t="t" r="r" b="b"/>
            <a:pathLst>
              <a:path w="307527" h="532977">
                <a:moveTo>
                  <a:pt x="0" y="0"/>
                </a:moveTo>
                <a:lnTo>
                  <a:pt x="307527" y="307527"/>
                </a:lnTo>
                <a:lnTo>
                  <a:pt x="82077" y="532977"/>
                </a:lnTo>
                <a:lnTo>
                  <a:pt x="0" y="532977"/>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9" name="直接连接符 28"/>
          <p:cNvCxnSpPr/>
          <p:nvPr/>
        </p:nvCxnSpPr>
        <p:spPr>
          <a:xfrm>
            <a:off x="8490519" y="4133042"/>
            <a:ext cx="3014169" cy="29599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图片 2" descr="LOGO源文件"/>
          <p:cNvPicPr>
            <a:picLocks noChangeAspect="1"/>
          </p:cNvPicPr>
          <p:nvPr/>
        </p:nvPicPr>
        <p:blipFill>
          <a:blip r:embed="rId6"/>
          <a:stretch>
            <a:fillRect/>
          </a:stretch>
        </p:blipFill>
        <p:spPr>
          <a:xfrm>
            <a:off x="210964" y="180984"/>
            <a:ext cx="2218055" cy="6940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70263"/>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03</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733111" y="3009214"/>
            <a:ext cx="976549" cy="1015663"/>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03</a:t>
            </a:r>
            <a:endParaRPr lang="zh-CN" altLang="en-US" sz="6000" dirty="0">
              <a:solidFill>
                <a:schemeClr val="tx1">
                  <a:lumMod val="65000"/>
                  <a:lumOff val="35000"/>
                </a:schemeClr>
              </a:solidFill>
              <a:latin typeface="Yu Gothic UI Light" panose="020B0300000000000000" pitchFamily="34" charset="-128"/>
              <a:ea typeface="Yu Gothic UI Light" panose="020B0300000000000000" pitchFamily="34" charset="-128"/>
            </a:endParaRPr>
          </a:p>
        </p:txBody>
      </p:sp>
      <p:sp>
        <p:nvSpPr>
          <p:cNvPr id="13" name="矩形 12"/>
          <p:cNvSpPr/>
          <p:nvPr/>
        </p:nvSpPr>
        <p:spPr>
          <a:xfrm>
            <a:off x="4812681" y="2658931"/>
            <a:ext cx="1415772"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擅长领域</a:t>
            </a:r>
          </a:p>
        </p:txBody>
      </p:sp>
      <p:sp>
        <p:nvSpPr>
          <p:cNvPr id="14" name="文本框 13"/>
          <p:cNvSpPr txBox="1"/>
          <p:nvPr/>
        </p:nvSpPr>
        <p:spPr>
          <a:xfrm>
            <a:off x="4831790" y="3101548"/>
            <a:ext cx="4102659" cy="1077218"/>
          </a:xfrm>
          <a:prstGeom prst="rect">
            <a:avLst/>
          </a:prstGeom>
          <a:noFill/>
        </p:spPr>
        <p:txBody>
          <a:bodyPr wrap="square" rtlCol="0">
            <a:spAutoFit/>
          </a:bodyPr>
          <a:lstStyle/>
          <a:p>
            <a:pPr algn="just"/>
            <a:r>
              <a:rPr lang="zh-CN" altLang="en-US" sz="1600" b="1" dirty="0">
                <a:solidFill>
                  <a:srgbClr val="3A3A3A"/>
                </a:solidFill>
                <a:latin typeface="Calibri Light" panose="020F0302020204030204" pitchFamily="34" charset="0"/>
              </a:rPr>
              <a:t>生物医药行业是最前沿的高科技技术领域，分支领域众多复杂，我们选择其中最为关键的两条职能体系</a:t>
            </a:r>
            <a:r>
              <a:rPr lang="en-US" altLang="zh-CN" sz="1600" b="1" dirty="0">
                <a:solidFill>
                  <a:srgbClr val="3A3A3A"/>
                </a:solidFill>
                <a:latin typeface="Calibri Light" panose="020F0302020204030204" pitchFamily="34" charset="0"/>
              </a:rPr>
              <a:t>-</a:t>
            </a:r>
            <a:r>
              <a:rPr lang="zh-CN" altLang="en-US" sz="1600" b="1" dirty="0">
                <a:solidFill>
                  <a:srgbClr val="3A3A3A"/>
                </a:solidFill>
                <a:latin typeface="Calibri Light" panose="020F0302020204030204" pitchFamily="34" charset="0"/>
              </a:rPr>
              <a:t>研发和工厂生产制造，作为我们构建人才价值链的专注方向。</a:t>
            </a: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509960" y="4148936"/>
            <a:ext cx="1730273" cy="271612"/>
          </a:xfrm>
          <a:prstGeom prst="roundRect">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11"/>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8" name="图片 17">
            <a:extLst>
              <a:ext uri="{FF2B5EF4-FFF2-40B4-BE49-F238E27FC236}">
                <a16:creationId xmlns:a16="http://schemas.microsoft.com/office/drawing/2014/main" id="{9EBA26DC-BDBF-4047-8D26-F74CF33628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lum contrast="-4000"/>
          </a:blip>
          <a:srcRect/>
          <a:stretch>
            <a:fillRect/>
          </a:stretch>
        </p:blipFill>
        <p:spPr bwMode="auto">
          <a:xfrm>
            <a:off x="2124351" y="3955352"/>
            <a:ext cx="1628389" cy="1628389"/>
          </a:xfrm>
          <a:prstGeom prst="rect">
            <a:avLst/>
          </a:prstGeom>
          <a:ln w="9525">
            <a:noFill/>
            <a:miter lim="800000"/>
            <a:headEnd/>
            <a:tailEnd/>
          </a:ln>
          <a:effectLst/>
        </p:spPr>
      </p:pic>
      <p:sp useBgFill="1">
        <p:nvSpPr>
          <p:cNvPr id="75" name="椭圆 74"/>
          <p:cNvSpPr/>
          <p:nvPr/>
        </p:nvSpPr>
        <p:spPr>
          <a:xfrm>
            <a:off x="2024365" y="3858444"/>
            <a:ext cx="1828799" cy="1812943"/>
          </a:xfrm>
          <a:prstGeom prst="ellipse">
            <a:avLst/>
          </a:prstGeom>
          <a:ln w="76200" cap="rnd" cmpd="sng">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51" name="文本框 50"/>
          <p:cNvSpPr txBox="1"/>
          <p:nvPr/>
        </p:nvSpPr>
        <p:spPr>
          <a:xfrm>
            <a:off x="585062" y="434727"/>
            <a:ext cx="3626848" cy="523220"/>
          </a:xfrm>
          <a:prstGeom prst="rect">
            <a:avLst/>
          </a:prstGeom>
          <a:noFill/>
        </p:spPr>
        <p:txBody>
          <a:bodyPr wrap="square" rtlCol="0">
            <a:spAutoFit/>
          </a:bodyPr>
          <a:lstStyle/>
          <a:p>
            <a:pPr algn="ctr"/>
            <a:r>
              <a:rPr lang="zh-CN" altLang="en-US" sz="2800" b="1" dirty="0">
                <a:solidFill>
                  <a:srgbClr val="3A3A3A"/>
                </a:solidFill>
                <a:latin typeface="Calibri Light" panose="020F0302020204030204" pitchFamily="34" charset="0"/>
              </a:rPr>
              <a:t>专注职能</a:t>
            </a:r>
          </a:p>
        </p:txBody>
      </p:sp>
      <p:pic>
        <p:nvPicPr>
          <p:cNvPr id="1026" name="Picture 2"/>
          <p:cNvPicPr>
            <a:picLocks noChangeAspect="1" noChangeArrowheads="1"/>
          </p:cNvPicPr>
          <p:nvPr/>
        </p:nvPicPr>
        <p:blipFill>
          <a:blip r:embed="rId4" cstate="print">
            <a:lum contrast="-4000"/>
          </a:blip>
          <a:srcRect/>
          <a:stretch>
            <a:fillRect/>
          </a:stretch>
        </p:blipFill>
        <p:spPr bwMode="auto">
          <a:xfrm>
            <a:off x="2026625" y="1687963"/>
            <a:ext cx="1871026" cy="1578506"/>
          </a:xfrm>
          <a:prstGeom prst="rect">
            <a:avLst/>
          </a:prstGeom>
          <a:ln w="9525">
            <a:noFill/>
            <a:miter lim="800000"/>
            <a:headEnd/>
            <a:tailEnd/>
          </a:ln>
          <a:effectLst/>
        </p:spPr>
      </p:pic>
      <p:sp useBgFill="1">
        <p:nvSpPr>
          <p:cNvPr id="73" name="椭圆 72"/>
          <p:cNvSpPr/>
          <p:nvPr/>
        </p:nvSpPr>
        <p:spPr>
          <a:xfrm>
            <a:off x="2061363" y="1580379"/>
            <a:ext cx="1797087" cy="1786516"/>
          </a:xfrm>
          <a:prstGeom prst="ellipse">
            <a:avLst/>
          </a:prstGeom>
          <a:ln w="76200" cap="rnd"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4788708" y="1897512"/>
            <a:ext cx="6554080" cy="1477328"/>
          </a:xfrm>
          <a:prstGeom prst="rect">
            <a:avLst/>
          </a:prstGeom>
          <a:noFill/>
        </p:spPr>
        <p:txBody>
          <a:bodyPr wrap="square" rtlCol="0">
            <a:spAutoFit/>
          </a:bodyPr>
          <a:lstStyle/>
          <a:p>
            <a:r>
              <a:rPr lang="zh-CN" altLang="en-US" b="1" dirty="0"/>
              <a:t>药物研发：</a:t>
            </a:r>
            <a:endParaRPr lang="en-US" altLang="zh-CN" b="1" dirty="0"/>
          </a:p>
          <a:p>
            <a:pPr>
              <a:buFont typeface="Wingdings" panose="05000000000000000000" pitchFamily="2" charset="2"/>
              <a:buChar char="l"/>
            </a:pPr>
            <a:r>
              <a:rPr lang="zh-CN" altLang="en-US" dirty="0"/>
              <a:t>化学小分子药物</a:t>
            </a:r>
            <a:r>
              <a:rPr lang="en-US" altLang="zh-CN" dirty="0"/>
              <a:t>-</a:t>
            </a:r>
            <a:r>
              <a:rPr lang="zh-CN" altLang="en-US" dirty="0"/>
              <a:t>创新药及国际仿制药领域的研发及管理人才，包括临床前研发及临床阶段的研发职能方向；</a:t>
            </a:r>
          </a:p>
          <a:p>
            <a:pPr>
              <a:buFont typeface="Wingdings" panose="05000000000000000000" pitchFamily="2" charset="2"/>
              <a:buChar char="l"/>
            </a:pPr>
            <a:r>
              <a:rPr lang="zh-CN" altLang="en-US" dirty="0"/>
              <a:t>生物大分子药物</a:t>
            </a:r>
            <a:r>
              <a:rPr lang="en-US" altLang="zh-CN" dirty="0"/>
              <a:t>-</a:t>
            </a:r>
            <a:r>
              <a:rPr lang="zh-CN" altLang="en-US" dirty="0"/>
              <a:t>单抗、基因工程药物、生物发酵等领域的研发及管理人才</a:t>
            </a:r>
            <a:endParaRPr lang="en-US" altLang="zh-CN" dirty="0"/>
          </a:p>
        </p:txBody>
      </p:sp>
      <p:sp>
        <p:nvSpPr>
          <p:cNvPr id="10" name="TextBox 9"/>
          <p:cNvSpPr txBox="1"/>
          <p:nvPr/>
        </p:nvSpPr>
        <p:spPr>
          <a:xfrm>
            <a:off x="4741138" y="3995876"/>
            <a:ext cx="6813072" cy="1477328"/>
          </a:xfrm>
          <a:prstGeom prst="rect">
            <a:avLst/>
          </a:prstGeom>
          <a:noFill/>
        </p:spPr>
        <p:txBody>
          <a:bodyPr wrap="square" rtlCol="0">
            <a:spAutoFit/>
          </a:bodyPr>
          <a:lstStyle/>
          <a:p>
            <a:r>
              <a:rPr lang="zh-CN" altLang="en-US" b="1" dirty="0"/>
              <a:t>药物商业化及生产管理：</a:t>
            </a:r>
            <a:endParaRPr lang="en-US" altLang="zh-CN" b="1" dirty="0"/>
          </a:p>
          <a:p>
            <a:pPr>
              <a:buFont typeface="Wingdings" panose="05000000000000000000" pitchFamily="2" charset="2"/>
              <a:buChar char="l"/>
            </a:pPr>
            <a:r>
              <a:rPr lang="zh-CN" altLang="en-US" dirty="0"/>
              <a:t>生产管理</a:t>
            </a:r>
            <a:r>
              <a:rPr lang="en-US" altLang="zh-CN" dirty="0"/>
              <a:t>-</a:t>
            </a:r>
            <a:r>
              <a:rPr lang="zh-CN" altLang="en-US" dirty="0"/>
              <a:t>生产经理、生产总监</a:t>
            </a:r>
            <a:endParaRPr lang="en-US" altLang="zh-CN" dirty="0"/>
          </a:p>
          <a:p>
            <a:pPr>
              <a:buFont typeface="Wingdings" panose="05000000000000000000" pitchFamily="2" charset="2"/>
              <a:buChar char="l"/>
            </a:pPr>
            <a:r>
              <a:rPr lang="zh-CN" altLang="en-US" dirty="0"/>
              <a:t>质量管理</a:t>
            </a:r>
            <a:r>
              <a:rPr lang="en-US" altLang="zh-CN" dirty="0"/>
              <a:t>-</a:t>
            </a:r>
            <a:r>
              <a:rPr lang="zh-CN" altLang="en-US" dirty="0"/>
              <a:t>质量总监、质量经理、</a:t>
            </a:r>
            <a:r>
              <a:rPr lang="en-US" altLang="zh-CN" dirty="0"/>
              <a:t>QA/QC</a:t>
            </a:r>
            <a:r>
              <a:rPr lang="zh-CN" altLang="en-US" dirty="0"/>
              <a:t>经理、验证经理等</a:t>
            </a:r>
            <a:endParaRPr lang="en-US" altLang="zh-CN" dirty="0"/>
          </a:p>
          <a:p>
            <a:pPr>
              <a:buFont typeface="Wingdings" panose="05000000000000000000" pitchFamily="2" charset="2"/>
              <a:buChar char="l"/>
            </a:pPr>
            <a:r>
              <a:rPr lang="en-US" altLang="zh-CN" dirty="0"/>
              <a:t>BD</a:t>
            </a:r>
            <a:r>
              <a:rPr lang="zh-CN" altLang="en-US" dirty="0"/>
              <a:t>经理总监、市场总监、</a:t>
            </a:r>
            <a:r>
              <a:rPr lang="en-US" altLang="zh-CN" dirty="0"/>
              <a:t>MSL</a:t>
            </a:r>
            <a:r>
              <a:rPr lang="zh-CN" altLang="en-US" dirty="0"/>
              <a:t>总监等</a:t>
            </a:r>
            <a:endParaRPr lang="en-US" altLang="zh-CN" dirty="0"/>
          </a:p>
          <a:p>
            <a:pPr>
              <a:buFont typeface="Wingdings" panose="05000000000000000000" pitchFamily="2" charset="2"/>
              <a:buChar char="l"/>
            </a:pPr>
            <a:r>
              <a:rPr lang="zh-CN" altLang="en-US" dirty="0"/>
              <a:t>营销总经理、省区经理、产品总监</a:t>
            </a:r>
          </a:p>
        </p:txBody>
      </p:sp>
      <p:pic>
        <p:nvPicPr>
          <p:cNvPr id="11" name="图片 10">
            <a:extLst>
              <a:ext uri="{FF2B5EF4-FFF2-40B4-BE49-F238E27FC236}">
                <a16:creationId xmlns:a16="http://schemas.microsoft.com/office/drawing/2014/main" id="{392A8154-E9D1-514D-9CC0-3F85B5A8A0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70263"/>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04</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714061" y="3009214"/>
            <a:ext cx="989373" cy="1015663"/>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04</a:t>
            </a:r>
            <a:endParaRPr lang="zh-CN" altLang="en-US" sz="6000" dirty="0">
              <a:solidFill>
                <a:schemeClr val="tx1">
                  <a:lumMod val="65000"/>
                  <a:lumOff val="35000"/>
                </a:schemeClr>
              </a:solidFill>
              <a:latin typeface="Yu Gothic UI Light" panose="020B0300000000000000" pitchFamily="34" charset="-128"/>
              <a:ea typeface="Yu Gothic UI Light" panose="020B0300000000000000" pitchFamily="34" charset="-128"/>
            </a:endParaRPr>
          </a:p>
        </p:txBody>
      </p:sp>
      <p:sp>
        <p:nvSpPr>
          <p:cNvPr id="13" name="矩形 12"/>
          <p:cNvSpPr/>
          <p:nvPr/>
        </p:nvSpPr>
        <p:spPr>
          <a:xfrm>
            <a:off x="4812681" y="2658931"/>
            <a:ext cx="2339103"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为什么选择我们</a:t>
            </a:r>
          </a:p>
        </p:txBody>
      </p:sp>
      <p:sp>
        <p:nvSpPr>
          <p:cNvPr id="14" name="文本框 13"/>
          <p:cNvSpPr txBox="1"/>
          <p:nvPr/>
        </p:nvSpPr>
        <p:spPr>
          <a:xfrm>
            <a:off x="4831790" y="3101548"/>
            <a:ext cx="5760450" cy="830997"/>
          </a:xfrm>
          <a:prstGeom prst="rect">
            <a:avLst/>
          </a:prstGeom>
          <a:noFill/>
        </p:spPr>
        <p:txBody>
          <a:bodyPr wrap="square" rtlCol="0">
            <a:spAutoFit/>
          </a:bodyPr>
          <a:lstStyle/>
          <a:p>
            <a:pPr algn="just"/>
            <a:r>
              <a:rPr lang="zh-CN" altLang="en-US" sz="1600" b="1" dirty="0">
                <a:solidFill>
                  <a:srgbClr val="3A3A3A"/>
                </a:solidFill>
                <a:latin typeface="Calibri Light" panose="020F0302020204030204" pitchFamily="34" charset="0"/>
              </a:rPr>
              <a:t>我们所有的顾问</a:t>
            </a:r>
            <a:r>
              <a:rPr lang="zh-CN" altLang="en-US" sz="1600" b="1" dirty="0"/>
              <a:t>团队在本行业工作经验平均超过</a:t>
            </a:r>
            <a:r>
              <a:rPr lang="en-US" altLang="zh-CN" sz="1600" b="1" dirty="0"/>
              <a:t>5</a:t>
            </a:r>
            <a:r>
              <a:rPr lang="zh-CN" altLang="en-US" sz="1600" b="1" dirty="0"/>
              <a:t>年以上，无论在企业招聘的需求分析和人才推荐、人才甄选方案及人才储备管理等环节，均拥有成熟、丰富、高效的从业经验。</a:t>
            </a:r>
            <a:endParaRPr lang="zh-CN" altLang="en-US" sz="1600" b="1" dirty="0">
              <a:solidFill>
                <a:srgbClr val="3A3A3A"/>
              </a:solidFill>
              <a:latin typeface="Calibri Light" panose="020F0302020204030204" pitchFamily="34" charset="0"/>
            </a:endParaRP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8905345" y="3995655"/>
            <a:ext cx="1730273" cy="271612"/>
          </a:xfrm>
          <a:prstGeom prst="roundRect">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11"/>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8" name="图片 17">
            <a:extLst>
              <a:ext uri="{FF2B5EF4-FFF2-40B4-BE49-F238E27FC236}">
                <a16:creationId xmlns:a16="http://schemas.microsoft.com/office/drawing/2014/main" id="{9E254DC9-463D-A945-BEED-02DFAB3AC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ED4D67-27EF-F34D-92E6-D0124AC84C29}"/>
              </a:ext>
            </a:extLst>
          </p:cNvPr>
          <p:cNvSpPr>
            <a:spLocks noGrp="1"/>
          </p:cNvSpPr>
          <p:nvPr>
            <p:ph type="title"/>
          </p:nvPr>
        </p:nvSpPr>
        <p:spPr>
          <a:xfrm>
            <a:off x="1124750" y="416464"/>
            <a:ext cx="10515600" cy="529145"/>
          </a:xfrm>
        </p:spPr>
        <p:txBody>
          <a:bodyPr>
            <a:normAutofit/>
          </a:bodyPr>
          <a:lstStyle/>
          <a:p>
            <a:r>
              <a:rPr kumimoji="1" lang="zh-CN" altLang="en-US" sz="2800" dirty="0"/>
              <a:t>猎头顾问团队人员配置</a:t>
            </a:r>
          </a:p>
        </p:txBody>
      </p:sp>
      <p:sp>
        <p:nvSpPr>
          <p:cNvPr id="3" name="内容占位符 2">
            <a:extLst>
              <a:ext uri="{FF2B5EF4-FFF2-40B4-BE49-F238E27FC236}">
                <a16:creationId xmlns:a16="http://schemas.microsoft.com/office/drawing/2014/main" id="{FE9CCAEA-DAAD-2F48-A66A-43E322745AB0}"/>
              </a:ext>
            </a:extLst>
          </p:cNvPr>
          <p:cNvSpPr>
            <a:spLocks noGrp="1"/>
          </p:cNvSpPr>
          <p:nvPr>
            <p:ph idx="1"/>
          </p:nvPr>
        </p:nvSpPr>
        <p:spPr>
          <a:xfrm>
            <a:off x="838200" y="1253331"/>
            <a:ext cx="10515600" cy="4351338"/>
          </a:xfrm>
        </p:spPr>
        <p:txBody>
          <a:bodyPr>
            <a:normAutofit fontScale="77500" lnSpcReduction="20000"/>
          </a:bodyPr>
          <a:lstStyle/>
          <a:p>
            <a:endParaRPr kumimoji="1" lang="en-US" altLang="zh-CN" sz="1600" dirty="0"/>
          </a:p>
          <a:p>
            <a:pPr>
              <a:lnSpc>
                <a:spcPct val="120000"/>
              </a:lnSpc>
            </a:pPr>
            <a:r>
              <a:rPr kumimoji="1" lang="zh-CN" altLang="en-US" sz="1800" dirty="0">
                <a:latin typeface="+mn-ea"/>
              </a:rPr>
              <a:t>顾问团队构成：</a:t>
            </a:r>
            <a:r>
              <a:rPr kumimoji="1" lang="en-US" altLang="zh-CN" sz="1800" dirty="0">
                <a:latin typeface="+mn-ea"/>
              </a:rPr>
              <a:t>5</a:t>
            </a:r>
            <a:r>
              <a:rPr kumimoji="1" lang="zh-CN" altLang="en-US" sz="1800" dirty="0">
                <a:latin typeface="+mn-ea"/>
              </a:rPr>
              <a:t>位资深顾问，</a:t>
            </a:r>
            <a:r>
              <a:rPr kumimoji="1" lang="en-US" altLang="zh-CN" sz="1800" dirty="0">
                <a:latin typeface="+mn-ea"/>
              </a:rPr>
              <a:t>2</a:t>
            </a:r>
            <a:r>
              <a:rPr kumimoji="1" lang="zh-CN" altLang="en-US" sz="1800" dirty="0">
                <a:latin typeface="+mn-ea"/>
              </a:rPr>
              <a:t>位猎头顾问，</a:t>
            </a:r>
            <a:r>
              <a:rPr kumimoji="1" lang="en-US" altLang="zh-CN" sz="1800" dirty="0">
                <a:latin typeface="+mn-ea"/>
              </a:rPr>
              <a:t>2</a:t>
            </a:r>
            <a:r>
              <a:rPr kumimoji="1" lang="zh-CN" altLang="en-US" sz="1800" dirty="0">
                <a:latin typeface="+mn-ea"/>
              </a:rPr>
              <a:t>位</a:t>
            </a:r>
            <a:r>
              <a:rPr kumimoji="1" lang="en-US" altLang="zh-CN" sz="1800" dirty="0">
                <a:latin typeface="+mn-ea"/>
              </a:rPr>
              <a:t>AC</a:t>
            </a:r>
            <a:r>
              <a:rPr kumimoji="1" lang="zh-CN" altLang="en-US" sz="1800" dirty="0">
                <a:latin typeface="+mn-ea"/>
              </a:rPr>
              <a:t>，</a:t>
            </a:r>
            <a:r>
              <a:rPr kumimoji="1" lang="en-US" altLang="zh-CN" sz="1800" dirty="0">
                <a:latin typeface="+mn-ea"/>
              </a:rPr>
              <a:t>5</a:t>
            </a:r>
            <a:r>
              <a:rPr kumimoji="1" lang="zh-CN" altLang="en-US" sz="1800" dirty="0">
                <a:latin typeface="+mn-ea"/>
              </a:rPr>
              <a:t>名</a:t>
            </a:r>
            <a:r>
              <a:rPr kumimoji="1" lang="en-US" altLang="zh-CN" sz="1800" dirty="0">
                <a:latin typeface="+mn-ea"/>
              </a:rPr>
              <a:t>Reacher,</a:t>
            </a:r>
            <a:r>
              <a:rPr kumimoji="1" lang="zh-CN" altLang="en-US" sz="1800" dirty="0">
                <a:latin typeface="+mn-ea"/>
              </a:rPr>
              <a:t>分布在杭州和上海，主要团队成员介绍如下：</a:t>
            </a:r>
            <a:endParaRPr kumimoji="1" lang="en-US" altLang="zh-CN" sz="1800" dirty="0">
              <a:latin typeface="+mn-ea"/>
            </a:endParaRPr>
          </a:p>
          <a:p>
            <a:pPr>
              <a:lnSpc>
                <a:spcPct val="120000"/>
              </a:lnSpc>
              <a:spcAft>
                <a:spcPts val="750"/>
              </a:spcAft>
            </a:pPr>
            <a:r>
              <a:rPr kumimoji="1" lang="en-US" altLang="zh-CN" sz="1800" dirty="0">
                <a:latin typeface="+mn-ea"/>
              </a:rPr>
              <a:t>Ethan YI</a:t>
            </a:r>
            <a:r>
              <a:rPr kumimoji="1" lang="zh-CN" altLang="en-US" sz="1800" dirty="0">
                <a:latin typeface="+mn-ea"/>
              </a:rPr>
              <a:t>：</a:t>
            </a:r>
            <a:r>
              <a:rPr kumimoji="1" lang="en-US" altLang="zh-CN" sz="1800" dirty="0">
                <a:latin typeface="+mn-ea"/>
              </a:rPr>
              <a:t>16</a:t>
            </a:r>
            <a:r>
              <a:rPr kumimoji="1" lang="zh-CN" altLang="en-US" sz="1800" dirty="0">
                <a:latin typeface="+mn-ea"/>
              </a:rPr>
              <a:t>年生物医药行业工作经验，生物工程本科学历，其中</a:t>
            </a:r>
            <a:r>
              <a:rPr kumimoji="1" lang="en-US" altLang="zh-CN" sz="1800" dirty="0">
                <a:latin typeface="+mn-ea"/>
              </a:rPr>
              <a:t>14</a:t>
            </a:r>
            <a:r>
              <a:rPr kumimoji="1" lang="zh-CN" altLang="en-US" sz="1800" dirty="0">
                <a:latin typeface="+mn-ea"/>
              </a:rPr>
              <a:t>年生物医药行业猎头顾问工作经验，</a:t>
            </a:r>
            <a:r>
              <a:rPr kumimoji="1" lang="en-US" altLang="zh-CN" sz="1800" dirty="0">
                <a:latin typeface="+mn-ea"/>
              </a:rPr>
              <a:t>14</a:t>
            </a:r>
            <a:r>
              <a:rPr kumimoji="1" lang="zh-CN" altLang="en-US" sz="1800" dirty="0">
                <a:latin typeface="+mn-ea"/>
              </a:rPr>
              <a:t>年间服务过的客户包括制药</a:t>
            </a:r>
            <a:r>
              <a:rPr kumimoji="1" lang="en-US" altLang="zh-CN" sz="1800" dirty="0">
                <a:latin typeface="+mn-ea"/>
              </a:rPr>
              <a:t>500</a:t>
            </a:r>
            <a:r>
              <a:rPr kumimoji="1" lang="zh-CN" altLang="en-US" sz="1800" dirty="0">
                <a:latin typeface="+mn-ea"/>
              </a:rPr>
              <a:t>强</a:t>
            </a:r>
            <a:r>
              <a:rPr kumimoji="1" lang="en-US" altLang="zh-CN" sz="1800" dirty="0">
                <a:latin typeface="+mn-ea"/>
              </a:rPr>
              <a:t>AZ</a:t>
            </a:r>
            <a:r>
              <a:rPr kumimoji="1" lang="zh-CN" altLang="en-US" sz="1800" dirty="0">
                <a:latin typeface="+mn-ea"/>
              </a:rPr>
              <a:t>、赛诺菲、诺华以及本土知名药企恒瑞、华东医药、海正药业、华海药业、葫芦娃药业股份以及知名</a:t>
            </a:r>
            <a:r>
              <a:rPr kumimoji="1" lang="en-US" altLang="zh-CN" sz="1800" dirty="0">
                <a:latin typeface="+mn-ea"/>
              </a:rPr>
              <a:t>Biotech</a:t>
            </a:r>
            <a:r>
              <a:rPr kumimoji="1" lang="zh-CN" altLang="en-US" sz="1800" dirty="0">
                <a:latin typeface="+mn-ea"/>
              </a:rPr>
              <a:t>公司亚盛医药、诺诚健华等，涉及药物研发及制药工厂及市场营销全职职能方向的职位操作，目前为互扬医药公司的合伙人；</a:t>
            </a:r>
          </a:p>
          <a:p>
            <a:pPr>
              <a:lnSpc>
                <a:spcPct val="120000"/>
              </a:lnSpc>
              <a:spcAft>
                <a:spcPts val="750"/>
              </a:spcAft>
            </a:pPr>
            <a:r>
              <a:rPr kumimoji="1" lang="en-US" altLang="zh-CN" sz="1800" dirty="0">
                <a:latin typeface="+mn-ea"/>
              </a:rPr>
              <a:t>Wend LI:16</a:t>
            </a:r>
            <a:r>
              <a:rPr kumimoji="1" lang="zh-CN" altLang="en-US" sz="1800" dirty="0">
                <a:latin typeface="+mn-ea"/>
              </a:rPr>
              <a:t>年</a:t>
            </a:r>
            <a:r>
              <a:rPr kumimoji="1" lang="en-US" altLang="zh-CN" sz="1800" dirty="0">
                <a:latin typeface="+mn-ea"/>
              </a:rPr>
              <a:t>HR</a:t>
            </a:r>
            <a:r>
              <a:rPr kumimoji="1" lang="zh-CN" altLang="en-US" sz="1800" dirty="0">
                <a:latin typeface="+mn-ea"/>
              </a:rPr>
              <a:t>及猎头工作经验，工科背景，其中</a:t>
            </a:r>
            <a:r>
              <a:rPr kumimoji="1" lang="en-US" altLang="zh-CN" sz="1800" dirty="0">
                <a:latin typeface="+mn-ea"/>
              </a:rPr>
              <a:t>4</a:t>
            </a:r>
            <a:r>
              <a:rPr kumimoji="1" lang="zh-CN" altLang="en-US" sz="1800" dirty="0">
                <a:latin typeface="+mn-ea"/>
              </a:rPr>
              <a:t>年生物医药行业</a:t>
            </a:r>
            <a:r>
              <a:rPr kumimoji="1" lang="en-US" altLang="zh-CN" sz="1800" dirty="0">
                <a:latin typeface="+mn-ea"/>
              </a:rPr>
              <a:t>HR</a:t>
            </a:r>
            <a:r>
              <a:rPr kumimoji="1" lang="zh-CN" altLang="en-US" sz="1800" dirty="0">
                <a:latin typeface="+mn-ea"/>
              </a:rPr>
              <a:t>工作经验，</a:t>
            </a:r>
            <a:r>
              <a:rPr kumimoji="1" lang="en-US" altLang="zh-CN" sz="1800" dirty="0">
                <a:latin typeface="+mn-ea"/>
              </a:rPr>
              <a:t>10</a:t>
            </a:r>
            <a:r>
              <a:rPr kumimoji="1" lang="zh-CN" altLang="en-US" sz="1800" dirty="0">
                <a:latin typeface="+mn-ea"/>
              </a:rPr>
              <a:t>年生物医药行业猎头顾问工作经验，服务过的客户包括知名制药外企</a:t>
            </a:r>
            <a:r>
              <a:rPr kumimoji="1" lang="en-US" altLang="zh-CN" sz="1800" dirty="0">
                <a:latin typeface="+mn-ea"/>
              </a:rPr>
              <a:t>BI</a:t>
            </a:r>
            <a:r>
              <a:rPr kumimoji="1" lang="zh-CN" altLang="en-US" sz="1800" dirty="0">
                <a:latin typeface="+mn-ea"/>
              </a:rPr>
              <a:t>、</a:t>
            </a:r>
            <a:r>
              <a:rPr kumimoji="1" lang="en-US" altLang="zh-CN" sz="1800" dirty="0">
                <a:latin typeface="+mn-ea"/>
              </a:rPr>
              <a:t>AZ</a:t>
            </a:r>
            <a:r>
              <a:rPr kumimoji="1" lang="zh-CN" altLang="en-US" sz="1800" dirty="0">
                <a:latin typeface="+mn-ea"/>
              </a:rPr>
              <a:t>以及国内知名药企普洛药企、绿叶制药股份以及部分港股上市创新药等公司，擅长药物研发和工厂生产管理类职位的招聘，目前为公司资深猎头顾问；</a:t>
            </a:r>
            <a:br>
              <a:rPr kumimoji="1" lang="zh-CN" altLang="en-US" sz="1800" dirty="0">
                <a:latin typeface="+mn-ea"/>
              </a:rPr>
            </a:br>
            <a:endParaRPr kumimoji="1" lang="zh-CN" altLang="en-US" sz="1800" dirty="0">
              <a:latin typeface="+mn-ea"/>
            </a:endParaRPr>
          </a:p>
          <a:p>
            <a:pPr>
              <a:lnSpc>
                <a:spcPct val="120000"/>
              </a:lnSpc>
              <a:spcAft>
                <a:spcPts val="750"/>
              </a:spcAft>
            </a:pPr>
            <a:r>
              <a:rPr kumimoji="1" lang="en-US" altLang="zh-CN" sz="1800" dirty="0">
                <a:latin typeface="+mn-ea"/>
              </a:rPr>
              <a:t>Dylan RONG:20</a:t>
            </a:r>
            <a:r>
              <a:rPr kumimoji="1" lang="zh-CN" altLang="en-US" sz="1800" dirty="0">
                <a:latin typeface="+mn-ea"/>
              </a:rPr>
              <a:t>年以上企业高管及猎头顾问经验，其中</a:t>
            </a:r>
            <a:r>
              <a:rPr kumimoji="1" lang="en-US" altLang="zh-CN" sz="1800" dirty="0">
                <a:latin typeface="+mn-ea"/>
              </a:rPr>
              <a:t>10</a:t>
            </a:r>
            <a:r>
              <a:rPr kumimoji="1" lang="zh-CN" altLang="en-US" sz="1800" dirty="0">
                <a:latin typeface="+mn-ea"/>
              </a:rPr>
              <a:t>年招聘及猎头经验，擅长管理高层职位以及营销管理类职位的交付，目前为公司首席猎头顾问；</a:t>
            </a:r>
            <a:br>
              <a:rPr kumimoji="1" lang="zh-CN" altLang="en-US" sz="1800" dirty="0">
                <a:latin typeface="+mn-ea"/>
              </a:rPr>
            </a:br>
            <a:endParaRPr kumimoji="1" lang="zh-CN" altLang="en-US" sz="1800" dirty="0">
              <a:latin typeface="+mn-ea"/>
            </a:endParaRPr>
          </a:p>
          <a:p>
            <a:pPr algn="l">
              <a:lnSpc>
                <a:spcPct val="120000"/>
              </a:lnSpc>
              <a:spcAft>
                <a:spcPts val="750"/>
              </a:spcAft>
            </a:pPr>
            <a:r>
              <a:rPr kumimoji="1" lang="zh-CN" altLang="en-US" sz="1800" dirty="0">
                <a:latin typeface="+mn-ea"/>
              </a:rPr>
              <a:t> </a:t>
            </a:r>
            <a:r>
              <a:rPr kumimoji="1" lang="en-US" altLang="zh-CN" sz="1800" dirty="0">
                <a:latin typeface="+mn-ea"/>
              </a:rPr>
              <a:t>Andy JIU</a:t>
            </a:r>
            <a:r>
              <a:rPr kumimoji="1" lang="zh-CN" altLang="en-US" sz="1800" dirty="0">
                <a:latin typeface="+mn-ea"/>
              </a:rPr>
              <a:t>：</a:t>
            </a:r>
            <a:r>
              <a:rPr kumimoji="1" lang="en-US" altLang="zh-CN" sz="1800" dirty="0">
                <a:latin typeface="+mn-ea"/>
              </a:rPr>
              <a:t>7</a:t>
            </a:r>
            <a:r>
              <a:rPr kumimoji="1" lang="zh-CN" altLang="en-US" sz="1800" dirty="0">
                <a:latin typeface="+mn-ea"/>
              </a:rPr>
              <a:t>年工作经验，其</a:t>
            </a:r>
            <a:r>
              <a:rPr kumimoji="1" lang="en-US" altLang="zh-CN" sz="1800" dirty="0">
                <a:latin typeface="+mn-ea"/>
              </a:rPr>
              <a:t>4</a:t>
            </a:r>
            <a:r>
              <a:rPr kumimoji="1" lang="zh-CN" altLang="en-US" sz="1800" dirty="0">
                <a:latin typeface="+mn-ea"/>
              </a:rPr>
              <a:t>年招聘工作经验，专注在医学类（上市前）职位人才招聘，在医学经理及总监、临床中心负责人等职位上有成功操作案例；</a:t>
            </a:r>
          </a:p>
          <a:p>
            <a:endParaRPr kumimoji="1" lang="en-US" altLang="zh-CN" dirty="0"/>
          </a:p>
          <a:p>
            <a:pPr marL="0" indent="0">
              <a:buNone/>
            </a:pPr>
            <a:endParaRPr kumimoji="1" lang="zh-CN" altLang="en-US" dirty="0"/>
          </a:p>
        </p:txBody>
      </p:sp>
      <p:sp>
        <p:nvSpPr>
          <p:cNvPr id="4" name="KSO_Shape">
            <a:extLst>
              <a:ext uri="{FF2B5EF4-FFF2-40B4-BE49-F238E27FC236}">
                <a16:creationId xmlns:a16="http://schemas.microsoft.com/office/drawing/2014/main" id="{CBFC64E4-6CB9-B24D-87E1-3A2AE81FB19D}"/>
              </a:ext>
            </a:extLst>
          </p:cNvPr>
          <p:cNvSpPr/>
          <p:nvPr/>
        </p:nvSpPr>
        <p:spPr>
          <a:xfrm>
            <a:off x="551650" y="43274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pic>
        <p:nvPicPr>
          <p:cNvPr id="5" name="图片 4">
            <a:extLst>
              <a:ext uri="{FF2B5EF4-FFF2-40B4-BE49-F238E27FC236}">
                <a16:creationId xmlns:a16="http://schemas.microsoft.com/office/drawing/2014/main" id="{98B0E1B3-5265-194C-A4FA-F858E1CBF5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2000" y="234828"/>
            <a:ext cx="2108534" cy="659442"/>
          </a:xfrm>
          <a:prstGeom prst="rect">
            <a:avLst/>
          </a:prstGeom>
        </p:spPr>
      </p:pic>
    </p:spTree>
    <p:extLst>
      <p:ext uri="{BB962C8B-B14F-4D97-AF65-F5344CB8AC3E}">
        <p14:creationId xmlns:p14="http://schemas.microsoft.com/office/powerpoint/2010/main" val="1024693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ED4D67-27EF-F34D-92E6-D0124AC84C29}"/>
              </a:ext>
            </a:extLst>
          </p:cNvPr>
          <p:cNvSpPr>
            <a:spLocks noGrp="1"/>
          </p:cNvSpPr>
          <p:nvPr>
            <p:ph type="title"/>
          </p:nvPr>
        </p:nvSpPr>
        <p:spPr>
          <a:xfrm>
            <a:off x="1124750" y="416464"/>
            <a:ext cx="10515600" cy="529145"/>
          </a:xfrm>
        </p:spPr>
        <p:txBody>
          <a:bodyPr>
            <a:normAutofit/>
          </a:bodyPr>
          <a:lstStyle/>
          <a:p>
            <a:r>
              <a:rPr kumimoji="1" lang="zh-CN" altLang="en-US" sz="2800" dirty="0"/>
              <a:t>团队合作成功案例</a:t>
            </a:r>
          </a:p>
        </p:txBody>
      </p:sp>
      <p:sp>
        <p:nvSpPr>
          <p:cNvPr id="3" name="内容占位符 2">
            <a:extLst>
              <a:ext uri="{FF2B5EF4-FFF2-40B4-BE49-F238E27FC236}">
                <a16:creationId xmlns:a16="http://schemas.microsoft.com/office/drawing/2014/main" id="{FE9CCAEA-DAAD-2F48-A66A-43E322745AB0}"/>
              </a:ext>
            </a:extLst>
          </p:cNvPr>
          <p:cNvSpPr>
            <a:spLocks noGrp="1"/>
          </p:cNvSpPr>
          <p:nvPr>
            <p:ph idx="1"/>
          </p:nvPr>
        </p:nvSpPr>
        <p:spPr>
          <a:xfrm>
            <a:off x="838200" y="1253331"/>
            <a:ext cx="10515600" cy="4351338"/>
          </a:xfrm>
        </p:spPr>
        <p:txBody>
          <a:bodyPr>
            <a:normAutofit lnSpcReduction="10000"/>
          </a:bodyPr>
          <a:lstStyle/>
          <a:p>
            <a:r>
              <a:rPr kumimoji="1" lang="zh-CN" altLang="en-US" sz="1600" dirty="0"/>
              <a:t>目前团队近期成功案例如下：</a:t>
            </a:r>
            <a:endParaRPr kumimoji="1" lang="en-US" altLang="zh-CN" sz="1600" dirty="0"/>
          </a:p>
          <a:p>
            <a:pPr>
              <a:buFont typeface="Wingdings" pitchFamily="2" charset="2"/>
              <a:buChar char="l"/>
            </a:pPr>
            <a:r>
              <a:rPr kumimoji="1" lang="zh-CN" altLang="en-US" sz="1600" dirty="0"/>
              <a:t>某医药集团，工厂总经理，年薪</a:t>
            </a:r>
            <a:r>
              <a:rPr kumimoji="1" lang="en-US" altLang="zh-CN" sz="1600" dirty="0"/>
              <a:t>120W</a:t>
            </a:r>
            <a:r>
              <a:rPr kumimoji="1" lang="zh-CN" altLang="en-US" sz="1600" dirty="0"/>
              <a:t>；</a:t>
            </a:r>
            <a:endParaRPr kumimoji="1" lang="en-US" altLang="zh-CN" sz="1600" dirty="0"/>
          </a:p>
          <a:p>
            <a:pPr>
              <a:buFont typeface="Wingdings" pitchFamily="2" charset="2"/>
              <a:buChar char="l"/>
            </a:pPr>
            <a:r>
              <a:rPr kumimoji="1" lang="zh-CN" altLang="en-US" sz="1600" dirty="0"/>
              <a:t>某上市医药公司，质量总监，年薪</a:t>
            </a:r>
            <a:r>
              <a:rPr kumimoji="1" lang="en-US" altLang="zh-CN" sz="1600" dirty="0"/>
              <a:t>80W</a:t>
            </a:r>
            <a:r>
              <a:rPr kumimoji="1" lang="zh-CN" altLang="en-US" sz="1600" dirty="0"/>
              <a:t>；</a:t>
            </a:r>
            <a:endParaRPr kumimoji="1" lang="en-US" altLang="zh-CN" sz="1600" dirty="0"/>
          </a:p>
          <a:p>
            <a:pPr>
              <a:buFont typeface="Wingdings" pitchFamily="2" charset="2"/>
              <a:buChar char="l"/>
            </a:pPr>
            <a:r>
              <a:rPr kumimoji="1" lang="zh-CN" altLang="en-US" sz="1600" dirty="0"/>
              <a:t>某外资</a:t>
            </a:r>
            <a:r>
              <a:rPr kumimoji="1" lang="en-US" altLang="zh-CN" sz="1600" dirty="0"/>
              <a:t>Global</a:t>
            </a:r>
            <a:r>
              <a:rPr kumimoji="1" lang="zh-CN" altLang="en-US" sz="1600" dirty="0"/>
              <a:t> </a:t>
            </a:r>
            <a:r>
              <a:rPr kumimoji="1" lang="en-US" altLang="zh-CN" sz="1600" dirty="0"/>
              <a:t>CRO</a:t>
            </a:r>
            <a:r>
              <a:rPr kumimoji="1" lang="zh-CN" altLang="en-US" sz="1600" dirty="0"/>
              <a:t>公司，注册高级经理，年薪</a:t>
            </a:r>
            <a:r>
              <a:rPr kumimoji="1" lang="en-US" altLang="zh-CN" sz="1600" dirty="0"/>
              <a:t>80W</a:t>
            </a:r>
            <a:r>
              <a:rPr kumimoji="1" lang="zh-CN" altLang="en-US" sz="1600" dirty="0"/>
              <a:t>；</a:t>
            </a:r>
            <a:endParaRPr kumimoji="1" lang="en-US" altLang="zh-CN" sz="1600" dirty="0"/>
          </a:p>
          <a:p>
            <a:pPr>
              <a:buFont typeface="Wingdings" pitchFamily="2" charset="2"/>
              <a:buChar char="l"/>
            </a:pPr>
            <a:r>
              <a:rPr kumimoji="1" lang="zh-CN" altLang="en-US" sz="1600" dirty="0"/>
              <a:t>某医药上市公司，</a:t>
            </a:r>
            <a:r>
              <a:rPr kumimoji="1" lang="en-US" altLang="zh-CN" sz="1600" dirty="0"/>
              <a:t>CMO</a:t>
            </a:r>
            <a:r>
              <a:rPr kumimoji="1" lang="zh-CN" altLang="en-US" sz="1600" dirty="0"/>
              <a:t>，年薪</a:t>
            </a:r>
            <a:r>
              <a:rPr kumimoji="1" lang="en-US" altLang="zh-CN" sz="1600" dirty="0"/>
              <a:t>200W+</a:t>
            </a:r>
            <a:r>
              <a:rPr kumimoji="1" lang="zh-CN" altLang="en-US" sz="1600" dirty="0"/>
              <a:t>股权；</a:t>
            </a:r>
            <a:endParaRPr kumimoji="1" lang="en-US" altLang="zh-CN" sz="1600" dirty="0"/>
          </a:p>
          <a:p>
            <a:pPr>
              <a:buFont typeface="Wingdings" pitchFamily="2" charset="2"/>
              <a:buChar char="l"/>
            </a:pPr>
            <a:r>
              <a:rPr kumimoji="1" lang="zh-CN" altLang="en-US" sz="1600" dirty="0"/>
              <a:t>某港股上市创新药公司，财务总监，年薪</a:t>
            </a:r>
            <a:r>
              <a:rPr kumimoji="1" lang="en-US" altLang="zh-CN" sz="1600" dirty="0"/>
              <a:t>105W+</a:t>
            </a:r>
            <a:r>
              <a:rPr kumimoji="1" lang="zh-CN" altLang="en-US" sz="1600" dirty="0"/>
              <a:t>股权；</a:t>
            </a:r>
            <a:endParaRPr kumimoji="1" lang="en-US" altLang="zh-CN" sz="1600" dirty="0"/>
          </a:p>
          <a:p>
            <a:pPr>
              <a:buFont typeface="Wingdings" pitchFamily="2" charset="2"/>
              <a:buChar char="l"/>
            </a:pPr>
            <a:r>
              <a:rPr kumimoji="1" lang="zh-CN" altLang="en-US" sz="1600" dirty="0"/>
              <a:t>浙江某上市集团药企，注册高级经理，年薪</a:t>
            </a:r>
            <a:r>
              <a:rPr kumimoji="1" lang="en-US" altLang="zh-CN" sz="1600" dirty="0"/>
              <a:t>60W</a:t>
            </a:r>
            <a:r>
              <a:rPr kumimoji="1" lang="zh-CN" altLang="en-US" sz="1600" dirty="0"/>
              <a:t>；</a:t>
            </a:r>
            <a:endParaRPr kumimoji="1" lang="en-US" altLang="zh-CN" sz="1600" dirty="0"/>
          </a:p>
          <a:p>
            <a:pPr>
              <a:buFont typeface="Wingdings" pitchFamily="2" charset="2"/>
              <a:buChar char="l"/>
            </a:pPr>
            <a:r>
              <a:rPr kumimoji="1" lang="zh-CN" altLang="en-US" sz="1600" dirty="0"/>
              <a:t>某上市药企，制剂研发总监 ，年薪</a:t>
            </a:r>
            <a:r>
              <a:rPr kumimoji="1" lang="en-US" altLang="zh-CN" sz="1600" dirty="0"/>
              <a:t>100W</a:t>
            </a:r>
            <a:r>
              <a:rPr kumimoji="1" lang="zh-CN" altLang="en-US" sz="1600" dirty="0"/>
              <a:t>；</a:t>
            </a:r>
            <a:endParaRPr kumimoji="1" lang="en-US" altLang="zh-CN" sz="1600" dirty="0"/>
          </a:p>
          <a:p>
            <a:pPr>
              <a:buFont typeface="Wingdings" pitchFamily="2" charset="2"/>
              <a:buChar char="l"/>
            </a:pPr>
            <a:r>
              <a:rPr kumimoji="1" lang="zh-CN" altLang="en-US" sz="1600" dirty="0"/>
              <a:t>科创板上市药企，医学</a:t>
            </a:r>
            <a:r>
              <a:rPr kumimoji="1" lang="en-US" altLang="zh-CN" sz="1600" dirty="0"/>
              <a:t>AD</a:t>
            </a:r>
            <a:r>
              <a:rPr kumimoji="1" lang="zh-CN" altLang="en-US" sz="1600" dirty="0"/>
              <a:t>，年薪</a:t>
            </a:r>
            <a:r>
              <a:rPr kumimoji="1" lang="en-US" altLang="zh-CN" sz="1600" dirty="0"/>
              <a:t>88W</a:t>
            </a:r>
            <a:r>
              <a:rPr kumimoji="1" lang="zh-CN" altLang="en-US" sz="1600" dirty="0"/>
              <a:t>；</a:t>
            </a:r>
            <a:endParaRPr kumimoji="1" lang="en-US" altLang="zh-CN" sz="1600" dirty="0"/>
          </a:p>
          <a:p>
            <a:pPr>
              <a:buFont typeface="Wingdings" pitchFamily="2" charset="2"/>
              <a:buChar char="l"/>
            </a:pPr>
            <a:r>
              <a:rPr kumimoji="1" lang="zh-CN" altLang="en-US" sz="1600" dirty="0"/>
              <a:t>某港股上市创新药企，研发项目总监，年薪</a:t>
            </a:r>
            <a:r>
              <a:rPr kumimoji="1" lang="en-US" altLang="zh-CN" sz="1600" dirty="0"/>
              <a:t>80W+</a:t>
            </a:r>
            <a:r>
              <a:rPr kumimoji="1" lang="zh-CN" altLang="en-US" sz="1600" dirty="0"/>
              <a:t>股权激励；</a:t>
            </a:r>
            <a:endParaRPr kumimoji="1" lang="en-US" altLang="zh-CN" sz="1600" dirty="0"/>
          </a:p>
          <a:p>
            <a:pPr>
              <a:buFont typeface="Wingdings" pitchFamily="2" charset="2"/>
              <a:buChar char="l"/>
            </a:pPr>
            <a:r>
              <a:rPr kumimoji="1" lang="zh-CN" altLang="en-US" sz="1600" dirty="0"/>
              <a:t>某港股上市创新药企，临床</a:t>
            </a:r>
            <a:r>
              <a:rPr kumimoji="1" lang="en-US" altLang="zh-CN" sz="1600" dirty="0"/>
              <a:t>QA</a:t>
            </a:r>
            <a:r>
              <a:rPr kumimoji="1" lang="zh-CN" altLang="en-US" sz="1600" dirty="0"/>
              <a:t>经理，年薪</a:t>
            </a:r>
            <a:r>
              <a:rPr kumimoji="1" lang="en-US" altLang="zh-CN" sz="1600" dirty="0"/>
              <a:t>40W</a:t>
            </a:r>
            <a:r>
              <a:rPr kumimoji="1" lang="zh-CN" altLang="en-US" sz="1600" dirty="0"/>
              <a:t>；</a:t>
            </a:r>
            <a:endParaRPr kumimoji="1" lang="en-US" altLang="zh-CN" sz="1600" dirty="0"/>
          </a:p>
          <a:p>
            <a:pPr>
              <a:buFont typeface="Wingdings" pitchFamily="2" charset="2"/>
              <a:buChar char="l"/>
            </a:pPr>
            <a:r>
              <a:rPr kumimoji="1" lang="zh-CN" altLang="en-US" sz="1600" dirty="0"/>
              <a:t>浙江某医药上市公司，药物分析总监（印度籍），年薪</a:t>
            </a:r>
            <a:r>
              <a:rPr kumimoji="1" lang="en-US" altLang="zh-CN" sz="1600" dirty="0"/>
              <a:t>55W</a:t>
            </a:r>
            <a:r>
              <a:rPr kumimoji="1" lang="zh-CN" altLang="en-US" sz="1600" dirty="0"/>
              <a:t>；</a:t>
            </a:r>
            <a:endParaRPr kumimoji="1" lang="en-US" altLang="zh-CN" sz="1600" dirty="0"/>
          </a:p>
          <a:p>
            <a:pPr>
              <a:buFont typeface="Wingdings" pitchFamily="2" charset="2"/>
              <a:buChar char="l"/>
            </a:pPr>
            <a:r>
              <a:rPr kumimoji="1" lang="zh-CN" altLang="en-US" sz="1600" dirty="0"/>
              <a:t>某上市药企，创新药注册经理，年薪</a:t>
            </a:r>
            <a:r>
              <a:rPr kumimoji="1" lang="en-US" altLang="zh-CN" sz="1600" dirty="0"/>
              <a:t>30W</a:t>
            </a:r>
          </a:p>
          <a:p>
            <a:pPr marL="0" indent="0">
              <a:buNone/>
            </a:pPr>
            <a:endParaRPr kumimoji="1" lang="en-US" altLang="zh-CN" sz="1600" dirty="0"/>
          </a:p>
          <a:p>
            <a:pPr marL="0" indent="0">
              <a:buNone/>
            </a:pPr>
            <a:endParaRPr kumimoji="1" lang="en-US" altLang="zh-CN" sz="1600" dirty="0"/>
          </a:p>
          <a:p>
            <a:pPr>
              <a:buFont typeface="Wingdings" pitchFamily="2" charset="2"/>
              <a:buChar char="l"/>
            </a:pPr>
            <a:endParaRPr kumimoji="1" lang="en-US" altLang="zh-CN" sz="1600" dirty="0"/>
          </a:p>
          <a:p>
            <a:pPr>
              <a:buFont typeface="Wingdings" pitchFamily="2" charset="2"/>
              <a:buChar char="l"/>
            </a:pPr>
            <a:endParaRPr kumimoji="1" lang="en-US" altLang="zh-CN" sz="1600" dirty="0"/>
          </a:p>
          <a:p>
            <a:endParaRPr kumimoji="1" lang="en-US" altLang="zh-CN" dirty="0"/>
          </a:p>
          <a:p>
            <a:pPr marL="0" indent="0">
              <a:buNone/>
            </a:pPr>
            <a:endParaRPr kumimoji="1" lang="zh-CN" altLang="en-US" dirty="0"/>
          </a:p>
        </p:txBody>
      </p:sp>
      <p:sp>
        <p:nvSpPr>
          <p:cNvPr id="4" name="KSO_Shape">
            <a:extLst>
              <a:ext uri="{FF2B5EF4-FFF2-40B4-BE49-F238E27FC236}">
                <a16:creationId xmlns:a16="http://schemas.microsoft.com/office/drawing/2014/main" id="{CBFC64E4-6CB9-B24D-87E1-3A2AE81FB19D}"/>
              </a:ext>
            </a:extLst>
          </p:cNvPr>
          <p:cNvSpPr/>
          <p:nvPr/>
        </p:nvSpPr>
        <p:spPr>
          <a:xfrm>
            <a:off x="551650" y="43274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pic>
        <p:nvPicPr>
          <p:cNvPr id="5" name="图片 4">
            <a:extLst>
              <a:ext uri="{FF2B5EF4-FFF2-40B4-BE49-F238E27FC236}">
                <a16:creationId xmlns:a16="http://schemas.microsoft.com/office/drawing/2014/main" id="{98B0E1B3-5265-194C-A4FA-F858E1CBF5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2000" y="234828"/>
            <a:ext cx="2108534" cy="659442"/>
          </a:xfrm>
          <a:prstGeom prst="rect">
            <a:avLst/>
          </a:prstGeom>
        </p:spPr>
      </p:pic>
    </p:spTree>
    <p:extLst>
      <p:ext uri="{BB962C8B-B14F-4D97-AF65-F5344CB8AC3E}">
        <p14:creationId xmlns:p14="http://schemas.microsoft.com/office/powerpoint/2010/main" val="4042359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4100" y="1321389"/>
            <a:ext cx="12177900" cy="3805594"/>
          </a:xfrm>
          <a:prstGeom prst="rect">
            <a:avLst/>
          </a:prstGeom>
          <a:noFill/>
          <a:ln w="9525">
            <a:noFill/>
            <a:miter lim="800000"/>
            <a:headEnd/>
            <a:tailEnd/>
          </a:ln>
          <a:effectLst/>
        </p:spPr>
      </p:pic>
      <p:sp>
        <p:nvSpPr>
          <p:cNvPr id="2" name="标题 1"/>
          <p:cNvSpPr>
            <a:spLocks noGrp="1"/>
          </p:cNvSpPr>
          <p:nvPr>
            <p:ph type="title"/>
          </p:nvPr>
        </p:nvSpPr>
        <p:spPr>
          <a:xfrm>
            <a:off x="980910" y="0"/>
            <a:ext cx="10515600" cy="1325563"/>
          </a:xfrm>
        </p:spPr>
        <p:txBody>
          <a:bodyPr>
            <a:normAutofit/>
          </a:bodyPr>
          <a:lstStyle/>
          <a:p>
            <a:r>
              <a:rPr lang="zh-CN" altLang="en-US" sz="2800" dirty="0"/>
              <a:t> </a:t>
            </a:r>
            <a:r>
              <a:rPr lang="zh-CN" altLang="en-US" sz="2800" b="1" dirty="0">
                <a:latin typeface="+mj-ea"/>
              </a:rPr>
              <a:t>我们的不同之处</a:t>
            </a:r>
          </a:p>
        </p:txBody>
      </p:sp>
      <p:sp>
        <p:nvSpPr>
          <p:cNvPr id="6" name="KSO_Shape"/>
          <p:cNvSpPr/>
          <p:nvPr/>
        </p:nvSpPr>
        <p:spPr>
          <a:xfrm>
            <a:off x="551650" y="43274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grpSp>
        <p:nvGrpSpPr>
          <p:cNvPr id="8" name="Group 15"/>
          <p:cNvGrpSpPr/>
          <p:nvPr/>
        </p:nvGrpSpPr>
        <p:grpSpPr>
          <a:xfrm>
            <a:off x="216777" y="3929508"/>
            <a:ext cx="2520000" cy="1979505"/>
            <a:chOff x="227348" y="4257212"/>
            <a:chExt cx="2520000" cy="1979505"/>
          </a:xfrm>
        </p:grpSpPr>
        <p:sp>
          <p:nvSpPr>
            <p:cNvPr id="9" name="Rectangle 3"/>
            <p:cNvSpPr/>
            <p:nvPr/>
          </p:nvSpPr>
          <p:spPr>
            <a:xfrm>
              <a:off x="227348" y="5696717"/>
              <a:ext cx="252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lumMod val="50000"/>
                      <a:lumOff val="50000"/>
                    </a:schemeClr>
                  </a:solidFill>
                  <a:latin typeface="+mj-ea"/>
                  <a:ea typeface="+mj-ea"/>
                  <a:cs typeface="Open Sans" pitchFamily="34" charset="0"/>
                </a:rPr>
                <a:t>专业化</a:t>
              </a:r>
            </a:p>
          </p:txBody>
        </p:sp>
        <p:pic>
          <p:nvPicPr>
            <p:cNvPr id="10" name="Picture 9"/>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47348" y="4257212"/>
              <a:ext cx="1080000" cy="1080000"/>
            </a:xfrm>
            <a:prstGeom prst="ellipse">
              <a:avLst/>
            </a:prstGeom>
            <a:ln w="38100">
              <a:noFill/>
            </a:ln>
          </p:spPr>
        </p:pic>
      </p:grpSp>
      <p:grpSp>
        <p:nvGrpSpPr>
          <p:cNvPr id="11" name="Group 16"/>
          <p:cNvGrpSpPr/>
          <p:nvPr/>
        </p:nvGrpSpPr>
        <p:grpSpPr>
          <a:xfrm>
            <a:off x="2560980" y="3897794"/>
            <a:ext cx="2520000" cy="1979505"/>
            <a:chOff x="2545123" y="4257212"/>
            <a:chExt cx="2520000" cy="1979505"/>
          </a:xfrm>
        </p:grpSpPr>
        <p:sp>
          <p:nvSpPr>
            <p:cNvPr id="12" name="Rectangle 5"/>
            <p:cNvSpPr/>
            <p:nvPr/>
          </p:nvSpPr>
          <p:spPr>
            <a:xfrm>
              <a:off x="2545123" y="5696717"/>
              <a:ext cx="252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b="1" dirty="0">
                <a:solidFill>
                  <a:schemeClr val="tx1">
                    <a:lumMod val="50000"/>
                    <a:lumOff val="50000"/>
                  </a:schemeClr>
                </a:solidFill>
                <a:ea typeface="Open Sans" pitchFamily="34" charset="0"/>
                <a:cs typeface="Open Sans" pitchFamily="34" charset="0"/>
              </a:endParaRPr>
            </a:p>
            <a:p>
              <a:pPr algn="ctr"/>
              <a:r>
                <a:rPr lang="zh-CN" altLang="en-US" b="1" dirty="0">
                  <a:solidFill>
                    <a:schemeClr val="tx1">
                      <a:lumMod val="50000"/>
                      <a:lumOff val="50000"/>
                    </a:schemeClr>
                  </a:solidFill>
                  <a:latin typeface="+mj-ea"/>
                  <a:ea typeface="+mj-ea"/>
                  <a:cs typeface="Open Sans" pitchFamily="34" charset="0"/>
                </a:rPr>
                <a:t>定制服务</a:t>
              </a:r>
            </a:p>
            <a:p>
              <a:pPr algn="ctr"/>
              <a:endParaRPr lang="en-US" b="1" dirty="0">
                <a:solidFill>
                  <a:schemeClr val="tx1">
                    <a:lumMod val="50000"/>
                    <a:lumOff val="50000"/>
                  </a:schemeClr>
                </a:solidFill>
                <a:ea typeface="Open Sans" pitchFamily="34" charset="0"/>
                <a:cs typeface="Open Sans" pitchFamily="34" charset="0"/>
              </a:endParaRPr>
            </a:p>
          </p:txBody>
        </p:sp>
        <p:pic>
          <p:nvPicPr>
            <p:cNvPr id="13" name="Picture 10"/>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05680" y="4257212"/>
              <a:ext cx="1080000" cy="1080000"/>
            </a:xfrm>
            <a:prstGeom prst="ellipse">
              <a:avLst/>
            </a:prstGeom>
            <a:ln w="38100">
              <a:noFill/>
            </a:ln>
          </p:spPr>
        </p:pic>
      </p:grpSp>
      <p:grpSp>
        <p:nvGrpSpPr>
          <p:cNvPr id="14" name="Group 17"/>
          <p:cNvGrpSpPr/>
          <p:nvPr/>
        </p:nvGrpSpPr>
        <p:grpSpPr>
          <a:xfrm>
            <a:off x="4830715" y="3908365"/>
            <a:ext cx="2520000" cy="1980100"/>
            <a:chOff x="4836001" y="4257212"/>
            <a:chExt cx="2520000" cy="1980100"/>
          </a:xfrm>
        </p:grpSpPr>
        <p:sp>
          <p:nvSpPr>
            <p:cNvPr id="15" name="Rectangle 4"/>
            <p:cNvSpPr/>
            <p:nvPr/>
          </p:nvSpPr>
          <p:spPr>
            <a:xfrm>
              <a:off x="4836001" y="5697312"/>
              <a:ext cx="252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lumMod val="50000"/>
                      <a:lumOff val="50000"/>
                    </a:schemeClr>
                  </a:solidFill>
                  <a:latin typeface="+mj-ea"/>
                  <a:ea typeface="+mj-ea"/>
                  <a:cs typeface="Open Sans" pitchFamily="34" charset="0"/>
                </a:rPr>
                <a:t>客户服务</a:t>
              </a:r>
            </a:p>
          </p:txBody>
        </p:sp>
        <p:pic>
          <p:nvPicPr>
            <p:cNvPr id="16" name="Picture 1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556001" y="4257212"/>
              <a:ext cx="1080000" cy="1080000"/>
            </a:xfrm>
            <a:prstGeom prst="ellipse">
              <a:avLst/>
            </a:prstGeom>
            <a:ln w="38100">
              <a:noFill/>
            </a:ln>
          </p:spPr>
        </p:pic>
      </p:grpSp>
      <p:grpSp>
        <p:nvGrpSpPr>
          <p:cNvPr id="17" name="Group 18"/>
          <p:cNvGrpSpPr/>
          <p:nvPr/>
        </p:nvGrpSpPr>
        <p:grpSpPr>
          <a:xfrm>
            <a:off x="7264195" y="3881939"/>
            <a:ext cx="2520000" cy="1979505"/>
            <a:chOff x="7248339" y="4257212"/>
            <a:chExt cx="2520000" cy="1979505"/>
          </a:xfrm>
        </p:grpSpPr>
        <p:sp>
          <p:nvSpPr>
            <p:cNvPr id="18" name="Rectangle 6"/>
            <p:cNvSpPr/>
            <p:nvPr/>
          </p:nvSpPr>
          <p:spPr>
            <a:xfrm>
              <a:off x="7248339" y="5696717"/>
              <a:ext cx="252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b="1" dirty="0">
                <a:solidFill>
                  <a:schemeClr val="tx1">
                    <a:lumMod val="50000"/>
                    <a:lumOff val="50000"/>
                  </a:schemeClr>
                </a:solidFill>
                <a:ea typeface="Open Sans" pitchFamily="34" charset="0"/>
                <a:cs typeface="Open Sans" pitchFamily="34" charset="0"/>
              </a:endParaRPr>
            </a:p>
            <a:p>
              <a:pPr algn="ctr"/>
              <a:r>
                <a:rPr lang="zh-CN" altLang="en-US" b="1" dirty="0">
                  <a:solidFill>
                    <a:schemeClr val="tx1">
                      <a:lumMod val="50000"/>
                      <a:lumOff val="50000"/>
                    </a:schemeClr>
                  </a:solidFill>
                  <a:latin typeface="+mj-ea"/>
                  <a:ea typeface="+mj-ea"/>
                  <a:cs typeface="Open Sans" pitchFamily="34" charset="0"/>
                </a:rPr>
                <a:t>候选人</a:t>
              </a:r>
              <a:endParaRPr lang="en-US" altLang="zh-CN" b="1" dirty="0">
                <a:solidFill>
                  <a:schemeClr val="tx1">
                    <a:lumMod val="50000"/>
                    <a:lumOff val="50000"/>
                  </a:schemeClr>
                </a:solidFill>
                <a:latin typeface="+mj-ea"/>
                <a:ea typeface="+mj-ea"/>
                <a:cs typeface="Open Sans" pitchFamily="34" charset="0"/>
              </a:endParaRPr>
            </a:p>
            <a:p>
              <a:pPr algn="ctr"/>
              <a:r>
                <a:rPr lang="zh-CN" altLang="en-US" b="1" dirty="0">
                  <a:solidFill>
                    <a:schemeClr val="tx1">
                      <a:lumMod val="50000"/>
                      <a:lumOff val="50000"/>
                    </a:schemeClr>
                  </a:solidFill>
                  <a:latin typeface="+mj-ea"/>
                  <a:ea typeface="+mj-ea"/>
                  <a:cs typeface="Open Sans" pitchFamily="34" charset="0"/>
                </a:rPr>
                <a:t>筛选与评估</a:t>
              </a:r>
            </a:p>
            <a:p>
              <a:pPr algn="ctr"/>
              <a:endParaRPr lang="en-US" b="1" dirty="0">
                <a:solidFill>
                  <a:schemeClr val="tx1">
                    <a:lumMod val="50000"/>
                    <a:lumOff val="50000"/>
                  </a:schemeClr>
                </a:solidFill>
                <a:ea typeface="Open Sans" pitchFamily="34" charset="0"/>
                <a:cs typeface="Open Sans" pitchFamily="34" charset="0"/>
              </a:endParaRPr>
            </a:p>
          </p:txBody>
        </p:sp>
        <p:pic>
          <p:nvPicPr>
            <p:cNvPr id="19" name="Picture 12"/>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022344" y="4257212"/>
              <a:ext cx="1080000" cy="1080000"/>
            </a:xfrm>
            <a:prstGeom prst="ellipse">
              <a:avLst/>
            </a:prstGeom>
            <a:ln w="38100">
              <a:noFill/>
            </a:ln>
          </p:spPr>
        </p:pic>
      </p:grpSp>
      <p:grpSp>
        <p:nvGrpSpPr>
          <p:cNvPr id="20" name="Group 19"/>
          <p:cNvGrpSpPr/>
          <p:nvPr/>
        </p:nvGrpSpPr>
        <p:grpSpPr>
          <a:xfrm>
            <a:off x="9672000" y="3903080"/>
            <a:ext cx="2520000" cy="1980100"/>
            <a:chOff x="9660676" y="4257212"/>
            <a:chExt cx="2520000" cy="1980100"/>
          </a:xfrm>
        </p:grpSpPr>
        <p:sp>
          <p:nvSpPr>
            <p:cNvPr id="21" name="Rectangle 7"/>
            <p:cNvSpPr/>
            <p:nvPr/>
          </p:nvSpPr>
          <p:spPr>
            <a:xfrm>
              <a:off x="9660676" y="5697312"/>
              <a:ext cx="252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lumMod val="50000"/>
                      <a:lumOff val="50000"/>
                    </a:schemeClr>
                  </a:solidFill>
                  <a:latin typeface="+mj-ea"/>
                  <a:ea typeface="+mj-ea"/>
                  <a:cs typeface="Open Sans" pitchFamily="34" charset="0"/>
                </a:rPr>
                <a:t>我们的员工</a:t>
              </a:r>
              <a:endParaRPr lang="en-US" altLang="en-US" b="1" dirty="0">
                <a:solidFill>
                  <a:schemeClr val="tx1">
                    <a:lumMod val="50000"/>
                    <a:lumOff val="50000"/>
                  </a:schemeClr>
                </a:solidFill>
                <a:latin typeface="+mj-ea"/>
                <a:ea typeface="+mj-ea"/>
                <a:cs typeface="Open Sans" pitchFamily="34" charset="0"/>
              </a:endParaRPr>
            </a:p>
          </p:txBody>
        </p:sp>
        <p:pic>
          <p:nvPicPr>
            <p:cNvPr id="22" name="Picture 1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380676" y="4257212"/>
              <a:ext cx="1080000" cy="1080000"/>
            </a:xfrm>
            <a:prstGeom prst="ellipse">
              <a:avLst/>
            </a:prstGeom>
            <a:ln w="38100">
              <a:noFill/>
            </a:ln>
          </p:spPr>
        </p:pic>
      </p:grpSp>
      <p:pic>
        <p:nvPicPr>
          <p:cNvPr id="23" name="图片 22">
            <a:extLst>
              <a:ext uri="{FF2B5EF4-FFF2-40B4-BE49-F238E27FC236}">
                <a16:creationId xmlns:a16="http://schemas.microsoft.com/office/drawing/2014/main" id="{E0FBAD04-F93B-4F4F-A889-BC662098D8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72000" y="234828"/>
            <a:ext cx="2108534" cy="6594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49196" y="0"/>
            <a:ext cx="10515600" cy="1325563"/>
          </a:xfrm>
        </p:spPr>
        <p:txBody>
          <a:bodyPr>
            <a:normAutofit/>
          </a:bodyPr>
          <a:lstStyle/>
          <a:p>
            <a:r>
              <a:rPr lang="zh-CN" altLang="en-US" sz="2800" b="1" dirty="0">
                <a:latin typeface="+mj-ea"/>
              </a:rPr>
              <a:t>选择我们的理由</a:t>
            </a:r>
          </a:p>
        </p:txBody>
      </p:sp>
      <p:sp>
        <p:nvSpPr>
          <p:cNvPr id="5" name="Rectangle 47"/>
          <p:cNvSpPr/>
          <p:nvPr/>
        </p:nvSpPr>
        <p:spPr>
          <a:xfrm>
            <a:off x="5847579" y="1451628"/>
            <a:ext cx="6096000" cy="476066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540000" rtlCol="0" anchor="ctr"/>
          <a:lstStyle/>
          <a:p>
            <a:pPr marL="536575" indent="-361950">
              <a:spcBef>
                <a:spcPts val="600"/>
              </a:spcBef>
              <a:spcAft>
                <a:spcPts val="600"/>
              </a:spcAft>
              <a:buFont typeface="Arial" panose="020B0604020202020204" pitchFamily="34" charset="0"/>
              <a:buChar char="•"/>
            </a:pPr>
            <a:r>
              <a:rPr lang="zh-CN" altLang="en-US" sz="1600" dirty="0"/>
              <a:t>崇尚专业和专注的精神，将这种精神融入到了每一位员工和工作中的方方面面</a:t>
            </a:r>
            <a:endParaRPr lang="en-US" altLang="zh-CN" sz="1600" dirty="0"/>
          </a:p>
          <a:p>
            <a:pPr marL="536575" indent="-361950">
              <a:spcBef>
                <a:spcPts val="600"/>
              </a:spcBef>
              <a:spcAft>
                <a:spcPts val="600"/>
              </a:spcAft>
              <a:buFont typeface="Arial" panose="020B0604020202020204" pitchFamily="34" charset="0"/>
              <a:buChar char="•"/>
            </a:pPr>
            <a:r>
              <a:rPr lang="zh-CN" altLang="en-US" sz="1600" dirty="0">
                <a:solidFill>
                  <a:schemeClr val="bg1"/>
                </a:solidFill>
              </a:rPr>
              <a:t>专注于细分领域的招聘经验和能力</a:t>
            </a:r>
            <a:endParaRPr lang="en-US" altLang="zh-CN" sz="1600" dirty="0">
              <a:solidFill>
                <a:schemeClr val="bg1"/>
              </a:solidFill>
            </a:endParaRPr>
          </a:p>
          <a:p>
            <a:pPr marL="536575" indent="-361950">
              <a:spcBef>
                <a:spcPts val="600"/>
              </a:spcBef>
              <a:spcAft>
                <a:spcPts val="600"/>
              </a:spcAft>
              <a:buFont typeface="Arial" panose="020B0604020202020204" pitchFamily="34" charset="0"/>
              <a:buChar char="•"/>
            </a:pPr>
            <a:r>
              <a:rPr lang="zh-CN" altLang="en-US" sz="1600" dirty="0"/>
              <a:t>我们每一位员工在均出自生物医药领域，这些优势，可以使我们掌握行业领域的最新发展趋势和可靠信息来源</a:t>
            </a:r>
            <a:endParaRPr lang="en-US" altLang="zh-CN" sz="1600" dirty="0"/>
          </a:p>
          <a:p>
            <a:pPr marL="536575" indent="-361950">
              <a:spcBef>
                <a:spcPts val="600"/>
              </a:spcBef>
              <a:spcAft>
                <a:spcPts val="600"/>
              </a:spcAft>
              <a:buFont typeface="Arial" panose="020B0604020202020204" pitchFamily="34" charset="0"/>
              <a:buChar char="•"/>
            </a:pPr>
            <a:r>
              <a:rPr lang="en-US" sz="1600" dirty="0">
                <a:solidFill>
                  <a:schemeClr val="bg1"/>
                </a:solidFill>
              </a:rPr>
              <a:t>“</a:t>
            </a:r>
            <a:r>
              <a:rPr lang="zh-CN" altLang="en-US" sz="1600" dirty="0">
                <a:solidFill>
                  <a:schemeClr val="bg1"/>
                </a:solidFill>
              </a:rPr>
              <a:t>对待客户一视同仁</a:t>
            </a:r>
            <a:r>
              <a:rPr lang="en-US" sz="1600" dirty="0">
                <a:solidFill>
                  <a:schemeClr val="bg1"/>
                </a:solidFill>
              </a:rPr>
              <a:t>”</a:t>
            </a:r>
          </a:p>
          <a:p>
            <a:pPr marL="536575" indent="-361950">
              <a:spcBef>
                <a:spcPts val="600"/>
              </a:spcBef>
              <a:spcAft>
                <a:spcPts val="600"/>
              </a:spcAft>
              <a:buFont typeface="Arial" panose="020B0604020202020204" pitchFamily="34" charset="0"/>
              <a:buChar char="•"/>
            </a:pPr>
            <a:r>
              <a:rPr lang="zh-CN" altLang="en-US" sz="1600" dirty="0">
                <a:solidFill>
                  <a:schemeClr val="bg1"/>
                </a:solidFill>
              </a:rPr>
              <a:t>深入了解客户业务</a:t>
            </a:r>
            <a:endParaRPr lang="en-US" altLang="zh-CN" sz="1600" dirty="0">
              <a:solidFill>
                <a:schemeClr val="bg1"/>
              </a:solidFill>
            </a:endParaRPr>
          </a:p>
          <a:p>
            <a:pPr marL="536575" indent="-361950">
              <a:spcBef>
                <a:spcPts val="600"/>
              </a:spcBef>
              <a:spcAft>
                <a:spcPts val="600"/>
              </a:spcAft>
              <a:buFont typeface="Arial" panose="020B0604020202020204" pitchFamily="34" charset="0"/>
              <a:buChar char="•"/>
            </a:pPr>
            <a:r>
              <a:rPr lang="zh-CN" altLang="en-US" sz="1600" dirty="0">
                <a:solidFill>
                  <a:schemeClr val="bg1"/>
                </a:solidFill>
              </a:rPr>
              <a:t>长期客户合作关系</a:t>
            </a:r>
            <a:endParaRPr lang="en-US" sz="1600" dirty="0">
              <a:solidFill>
                <a:schemeClr val="bg1"/>
              </a:solidFill>
            </a:endParaRPr>
          </a:p>
        </p:txBody>
      </p:sp>
      <p:sp>
        <p:nvSpPr>
          <p:cNvPr id="7" name="KSO_Shape"/>
          <p:cNvSpPr/>
          <p:nvPr/>
        </p:nvSpPr>
        <p:spPr>
          <a:xfrm>
            <a:off x="533885" y="423291"/>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pic>
        <p:nvPicPr>
          <p:cNvPr id="2050" name="Picture 2"/>
          <p:cNvPicPr>
            <a:picLocks noChangeAspect="1" noChangeArrowheads="1"/>
          </p:cNvPicPr>
          <p:nvPr/>
        </p:nvPicPr>
        <p:blipFill>
          <a:blip r:embed="rId2" cstate="print"/>
          <a:srcRect/>
          <a:stretch>
            <a:fillRect/>
          </a:stretch>
        </p:blipFill>
        <p:spPr bwMode="auto">
          <a:xfrm>
            <a:off x="269563" y="1472026"/>
            <a:ext cx="5581540" cy="4733209"/>
          </a:xfrm>
          <a:prstGeom prst="rect">
            <a:avLst/>
          </a:prstGeom>
          <a:noFill/>
          <a:ln w="9525">
            <a:noFill/>
            <a:miter lim="800000"/>
            <a:headEnd/>
            <a:tailEnd/>
          </a:ln>
          <a:effectLst/>
        </p:spPr>
      </p:pic>
      <p:pic>
        <p:nvPicPr>
          <p:cNvPr id="8" name="图片 7">
            <a:extLst>
              <a:ext uri="{FF2B5EF4-FFF2-40B4-BE49-F238E27FC236}">
                <a16:creationId xmlns:a16="http://schemas.microsoft.com/office/drawing/2014/main" id="{607AB19A-1524-A54E-9BC7-04E9DEC70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830675" y="2276963"/>
            <a:ext cx="1671484"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任意多边形 9"/>
          <p:cNvSpPr/>
          <p:nvPr/>
        </p:nvSpPr>
        <p:spPr>
          <a:xfrm>
            <a:off x="2" y="4195205"/>
            <a:ext cx="12192000" cy="2662795"/>
          </a:xfrm>
          <a:custGeom>
            <a:avLst/>
            <a:gdLst>
              <a:gd name="connsiteX0" fmla="*/ 0 w 12192000"/>
              <a:gd name="connsiteY0" fmla="*/ 0 h 2662795"/>
              <a:gd name="connsiteX1" fmla="*/ 500336 w 12192000"/>
              <a:gd name="connsiteY1" fmla="*/ 219312 h 2662795"/>
              <a:gd name="connsiteX2" fmla="*/ 1899137 w 12192000"/>
              <a:gd name="connsiteY2" fmla="*/ 689315 h 2662795"/>
              <a:gd name="connsiteX3" fmla="*/ 3362177 w 12192000"/>
              <a:gd name="connsiteY3" fmla="*/ 576774 h 2662795"/>
              <a:gd name="connsiteX4" fmla="*/ 4501660 w 12192000"/>
              <a:gd name="connsiteY4" fmla="*/ 450165 h 2662795"/>
              <a:gd name="connsiteX5" fmla="*/ 6091309 w 12192000"/>
              <a:gd name="connsiteY5" fmla="*/ 520503 h 2662795"/>
              <a:gd name="connsiteX6" fmla="*/ 7849771 w 12192000"/>
              <a:gd name="connsiteY6" fmla="*/ 787789 h 2662795"/>
              <a:gd name="connsiteX7" fmla="*/ 9411285 w 12192000"/>
              <a:gd name="connsiteY7" fmla="*/ 801857 h 2662795"/>
              <a:gd name="connsiteX8" fmla="*/ 10944663 w 12192000"/>
              <a:gd name="connsiteY8" fmla="*/ 844060 h 2662795"/>
              <a:gd name="connsiteX9" fmla="*/ 12175491 w 12192000"/>
              <a:gd name="connsiteY9" fmla="*/ 424008 h 2662795"/>
              <a:gd name="connsiteX10" fmla="*/ 12183035 w 12192000"/>
              <a:gd name="connsiteY10" fmla="*/ 420587 h 2662795"/>
              <a:gd name="connsiteX11" fmla="*/ 12192000 w 12192000"/>
              <a:gd name="connsiteY11" fmla="*/ 420896 h 2662795"/>
              <a:gd name="connsiteX12" fmla="*/ 12192000 w 12192000"/>
              <a:gd name="connsiteY12" fmla="*/ 2662795 h 2662795"/>
              <a:gd name="connsiteX13" fmla="*/ 0 w 12192000"/>
              <a:gd name="connsiteY13" fmla="*/ 2662795 h 2662795"/>
              <a:gd name="connsiteX14" fmla="*/ 0 w 12192000"/>
              <a:gd name="connsiteY14" fmla="*/ 0 h 2662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62795">
                <a:moveTo>
                  <a:pt x="0" y="0"/>
                </a:moveTo>
                <a:lnTo>
                  <a:pt x="500336" y="219312"/>
                </a:lnTo>
                <a:cubicBezTo>
                  <a:pt x="997266" y="432360"/>
                  <a:pt x="1478865" y="617218"/>
                  <a:pt x="1899137" y="689315"/>
                </a:cubicBezTo>
                <a:cubicBezTo>
                  <a:pt x="2459500" y="785444"/>
                  <a:pt x="2928423" y="616632"/>
                  <a:pt x="3362177" y="576774"/>
                </a:cubicBezTo>
                <a:cubicBezTo>
                  <a:pt x="3795931" y="536916"/>
                  <a:pt x="4046805" y="459544"/>
                  <a:pt x="4501660" y="450165"/>
                </a:cubicBezTo>
                <a:cubicBezTo>
                  <a:pt x="4956515" y="440787"/>
                  <a:pt x="5533291" y="464232"/>
                  <a:pt x="6091309" y="520503"/>
                </a:cubicBezTo>
                <a:cubicBezTo>
                  <a:pt x="6649327" y="576774"/>
                  <a:pt x="7296442" y="740897"/>
                  <a:pt x="7849771" y="787789"/>
                </a:cubicBezTo>
                <a:cubicBezTo>
                  <a:pt x="8403100" y="834681"/>
                  <a:pt x="9411285" y="801857"/>
                  <a:pt x="9411285" y="801857"/>
                </a:cubicBezTo>
                <a:cubicBezTo>
                  <a:pt x="9927100" y="811235"/>
                  <a:pt x="10478085" y="909709"/>
                  <a:pt x="10944663" y="844060"/>
                </a:cubicBezTo>
                <a:cubicBezTo>
                  <a:pt x="11352919" y="786617"/>
                  <a:pt x="12016079" y="495812"/>
                  <a:pt x="12175491" y="424008"/>
                </a:cubicBezTo>
                <a:lnTo>
                  <a:pt x="12183035" y="420587"/>
                </a:lnTo>
                <a:lnTo>
                  <a:pt x="12192000" y="420896"/>
                </a:lnTo>
                <a:lnTo>
                  <a:pt x="12192000" y="2662795"/>
                </a:lnTo>
                <a:lnTo>
                  <a:pt x="0" y="2662795"/>
                </a:lnTo>
                <a:lnTo>
                  <a:pt x="0" y="0"/>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856259" y="1738946"/>
            <a:ext cx="4202011" cy="523220"/>
          </a:xfrm>
          <a:prstGeom prst="rect">
            <a:avLst/>
          </a:prstGeom>
          <a:noFill/>
        </p:spPr>
        <p:txBody>
          <a:bodyPr wrap="square" rtlCol="0">
            <a:spAutoFit/>
          </a:bodyPr>
          <a:lstStyle/>
          <a:p>
            <a:r>
              <a:rPr lang="zh-CN" altLang="en-US" sz="2800" dirty="0"/>
              <a:t>联系我们</a:t>
            </a:r>
          </a:p>
        </p:txBody>
      </p:sp>
      <p:sp>
        <p:nvSpPr>
          <p:cNvPr id="11" name="TextBox 10"/>
          <p:cNvSpPr txBox="1"/>
          <p:nvPr/>
        </p:nvSpPr>
        <p:spPr>
          <a:xfrm>
            <a:off x="829831" y="2674488"/>
            <a:ext cx="4756994" cy="1477328"/>
          </a:xfrm>
          <a:prstGeom prst="rect">
            <a:avLst/>
          </a:prstGeom>
          <a:noFill/>
        </p:spPr>
        <p:txBody>
          <a:bodyPr wrap="square" rtlCol="0">
            <a:spAutoFit/>
          </a:bodyPr>
          <a:lstStyle/>
          <a:p>
            <a:r>
              <a:rPr lang="zh-CN" altLang="en-US" b="1" dirty="0"/>
              <a:t>上海</a:t>
            </a:r>
            <a:endParaRPr lang="en-US" altLang="zh-CN" b="1" dirty="0"/>
          </a:p>
          <a:p>
            <a:r>
              <a:rPr lang="zh-CN" altLang="en-US" dirty="0"/>
              <a:t>上海市静安区新闸路</a:t>
            </a:r>
            <a:r>
              <a:rPr lang="en-US" altLang="zh-CN" dirty="0"/>
              <a:t>831</a:t>
            </a:r>
            <a:r>
              <a:rPr lang="zh-CN" altLang="en-US" dirty="0"/>
              <a:t>号丽都鑫贵大厦</a:t>
            </a:r>
            <a:r>
              <a:rPr lang="en-US" altLang="zh-CN" dirty="0"/>
              <a:t>21</a:t>
            </a:r>
            <a:r>
              <a:rPr lang="zh-CN" altLang="en-US" dirty="0"/>
              <a:t>层（ </a:t>
            </a:r>
            <a:r>
              <a:rPr lang="en-US" altLang="zh-CN" dirty="0"/>
              <a:t>200041 </a:t>
            </a:r>
            <a:r>
              <a:rPr lang="zh-CN" altLang="en-US" dirty="0"/>
              <a:t>）</a:t>
            </a:r>
            <a:endParaRPr lang="en-US" altLang="zh-CN" dirty="0"/>
          </a:p>
          <a:p>
            <a:r>
              <a:rPr lang="zh-CN" altLang="en-US" dirty="0"/>
              <a:t>电话：</a:t>
            </a:r>
            <a:r>
              <a:rPr lang="en-US" altLang="zh-CN" dirty="0"/>
              <a:t>+86-21-52658075</a:t>
            </a:r>
          </a:p>
          <a:p>
            <a:r>
              <a:rPr lang="zh-CN" altLang="en-US" dirty="0"/>
              <a:t>邮箱：</a:t>
            </a:r>
            <a:r>
              <a:rPr lang="en-US" altLang="zh-CN" dirty="0"/>
              <a:t>shanghai@hoyomed.com</a:t>
            </a:r>
            <a:endParaRPr lang="zh-CN" altLang="en-US" dirty="0"/>
          </a:p>
        </p:txBody>
      </p:sp>
      <p:sp>
        <p:nvSpPr>
          <p:cNvPr id="13" name="TextBox 12"/>
          <p:cNvSpPr txBox="1"/>
          <p:nvPr/>
        </p:nvSpPr>
        <p:spPr>
          <a:xfrm>
            <a:off x="6156783" y="2641893"/>
            <a:ext cx="4756994" cy="1477328"/>
          </a:xfrm>
          <a:prstGeom prst="rect">
            <a:avLst/>
          </a:prstGeom>
          <a:noFill/>
        </p:spPr>
        <p:txBody>
          <a:bodyPr wrap="square" rtlCol="0">
            <a:spAutoFit/>
          </a:bodyPr>
          <a:lstStyle/>
          <a:p>
            <a:r>
              <a:rPr lang="zh-CN" altLang="en-US" b="1" dirty="0"/>
              <a:t>杭州</a:t>
            </a:r>
            <a:endParaRPr lang="en-US" altLang="zh-CN" b="1" dirty="0"/>
          </a:p>
          <a:p>
            <a:r>
              <a:rPr lang="zh-CN" altLang="en-US" dirty="0"/>
              <a:t>杭州市上城区钱江路</a:t>
            </a:r>
            <a:r>
              <a:rPr lang="en-US" altLang="zh-CN" dirty="0"/>
              <a:t>58</a:t>
            </a:r>
            <a:r>
              <a:rPr lang="zh-CN" altLang="en-US" dirty="0"/>
              <a:t>号赞成太和广场</a:t>
            </a:r>
            <a:r>
              <a:rPr lang="en-US" altLang="zh-CN" dirty="0"/>
              <a:t>8</a:t>
            </a:r>
            <a:r>
              <a:rPr lang="zh-CN" altLang="en-US" dirty="0"/>
              <a:t>幢</a:t>
            </a:r>
            <a:r>
              <a:rPr lang="en-US" altLang="zh-CN" dirty="0"/>
              <a:t>1101</a:t>
            </a:r>
            <a:r>
              <a:rPr lang="zh-CN" altLang="en-US" dirty="0"/>
              <a:t>室</a:t>
            </a:r>
            <a:endParaRPr lang="en-US" altLang="zh-CN" dirty="0"/>
          </a:p>
          <a:p>
            <a:r>
              <a:rPr lang="zh-CN" altLang="en-US" dirty="0"/>
              <a:t>电话：</a:t>
            </a:r>
            <a:r>
              <a:rPr lang="en-US" altLang="zh-CN" dirty="0"/>
              <a:t> + 86-571-87753652</a:t>
            </a:r>
          </a:p>
          <a:p>
            <a:r>
              <a:rPr lang="zh-CN" altLang="en-US" dirty="0"/>
              <a:t>邮箱：</a:t>
            </a:r>
            <a:r>
              <a:rPr lang="en-US" altLang="zh-CN" dirty="0" err="1"/>
              <a:t>hangzhou@hoyomed.com</a:t>
            </a:r>
            <a:endParaRPr lang="zh-CN" altLang="en-US" dirty="0"/>
          </a:p>
        </p:txBody>
      </p:sp>
      <p:pic>
        <p:nvPicPr>
          <p:cNvPr id="9" name="图片 8">
            <a:extLst>
              <a:ext uri="{FF2B5EF4-FFF2-40B4-BE49-F238E27FC236}">
                <a16:creationId xmlns:a16="http://schemas.microsoft.com/office/drawing/2014/main" id="{6FBF26A3-ABDC-B046-85FF-52658FA8C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624" y="246116"/>
            <a:ext cx="2642051" cy="8262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2922165" y="2758440"/>
            <a:ext cx="1188720" cy="1188720"/>
          </a:xfrm>
          <a:prstGeom prst="ellipse">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3855720" y="2758440"/>
            <a:ext cx="5516880" cy="115824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文本框 5"/>
          <p:cNvSpPr txBox="1"/>
          <p:nvPr/>
        </p:nvSpPr>
        <p:spPr>
          <a:xfrm>
            <a:off x="4175760" y="2875895"/>
            <a:ext cx="2010487" cy="923330"/>
          </a:xfrm>
          <a:prstGeom prst="rect">
            <a:avLst/>
          </a:prstGeom>
          <a:noFill/>
        </p:spPr>
        <p:txBody>
          <a:bodyPr wrap="none" rtlCol="0">
            <a:spAutoFit/>
          </a:bodyPr>
          <a:lstStyle/>
          <a:p>
            <a:r>
              <a:rPr lang="en-US" altLang="zh-CN" sz="5400" dirty="0">
                <a:solidFill>
                  <a:srgbClr val="FF0000"/>
                </a:solidFill>
                <a:latin typeface="Calibri Light" panose="020F0302020204030204" pitchFamily="34" charset="0"/>
              </a:rPr>
              <a:t> YMED</a:t>
            </a:r>
            <a:endParaRPr lang="zh-CN" altLang="en-US" sz="5400" dirty="0">
              <a:solidFill>
                <a:srgbClr val="FF0000"/>
              </a:solidFill>
              <a:latin typeface="Calibri Light" panose="020F0302020204030204" pitchFamily="34" charset="0"/>
            </a:endParaRPr>
          </a:p>
        </p:txBody>
      </p:sp>
      <p:sp>
        <p:nvSpPr>
          <p:cNvPr id="7" name="文本框 6"/>
          <p:cNvSpPr txBox="1"/>
          <p:nvPr/>
        </p:nvSpPr>
        <p:spPr>
          <a:xfrm>
            <a:off x="3177329" y="2891134"/>
            <a:ext cx="612668" cy="923330"/>
          </a:xfrm>
          <a:prstGeom prst="rect">
            <a:avLst/>
          </a:prstGeom>
          <a:noFill/>
        </p:spPr>
        <p:txBody>
          <a:bodyPr wrap="none" rtlCol="0">
            <a:spAutoFit/>
          </a:bodyPr>
          <a:lstStyle/>
          <a:p>
            <a:r>
              <a:rPr lang="en-US" altLang="zh-CN" sz="5400" dirty="0">
                <a:solidFill>
                  <a:srgbClr val="FF0000"/>
                </a:solidFill>
                <a:latin typeface="Calibri Light" panose="020F0302020204030204" pitchFamily="34" charset="0"/>
              </a:rPr>
              <a:t>H</a:t>
            </a:r>
          </a:p>
        </p:txBody>
      </p:sp>
      <p:sp>
        <p:nvSpPr>
          <p:cNvPr id="9" name="文本框 8"/>
          <p:cNvSpPr txBox="1"/>
          <p:nvPr/>
        </p:nvSpPr>
        <p:spPr>
          <a:xfrm>
            <a:off x="6707222" y="3052717"/>
            <a:ext cx="2405152" cy="430887"/>
          </a:xfrm>
          <a:prstGeom prst="rect">
            <a:avLst/>
          </a:prstGeom>
          <a:noFill/>
        </p:spPr>
        <p:txBody>
          <a:bodyPr wrap="square" rtlCol="0">
            <a:spAutoFit/>
          </a:bodyPr>
          <a:lstStyle/>
          <a:p>
            <a:pPr algn="just"/>
            <a:r>
              <a:rPr lang="zh-CN" altLang="en-US" sz="1100" dirty="0">
                <a:solidFill>
                  <a:srgbClr val="3A3A3A"/>
                </a:solidFill>
                <a:latin typeface="Calibri Light" panose="020F0302020204030204" pitchFamily="34" charset="0"/>
              </a:rPr>
              <a:t>一直以来我们深耕生物医药领域，为企业和人才构建新的链接。</a:t>
            </a:r>
          </a:p>
        </p:txBody>
      </p:sp>
      <p:sp>
        <p:nvSpPr>
          <p:cNvPr id="10" name="文本框 9"/>
          <p:cNvSpPr txBox="1"/>
          <p:nvPr/>
        </p:nvSpPr>
        <p:spPr>
          <a:xfrm>
            <a:off x="1496281" y="1066798"/>
            <a:ext cx="721672"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01</a:t>
            </a:r>
            <a:endParaRPr lang="zh-CN" altLang="en-US" sz="4800" dirty="0">
              <a:latin typeface="Yu Gothic UI Light" panose="020B0300000000000000" pitchFamily="34" charset="-128"/>
              <a:ea typeface="Yu Gothic UI Light" panose="020B0300000000000000" pitchFamily="34" charset="-128"/>
            </a:endParaRPr>
          </a:p>
        </p:txBody>
      </p:sp>
      <p:sp>
        <p:nvSpPr>
          <p:cNvPr id="11" name="矩形 10"/>
          <p:cNvSpPr/>
          <p:nvPr/>
        </p:nvSpPr>
        <p:spPr>
          <a:xfrm>
            <a:off x="2393331" y="1020631"/>
            <a:ext cx="1415772"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关于我们</a:t>
            </a:r>
          </a:p>
        </p:txBody>
      </p:sp>
      <p:sp>
        <p:nvSpPr>
          <p:cNvPr id="12" name="文本框 11"/>
          <p:cNvSpPr txBox="1"/>
          <p:nvPr/>
        </p:nvSpPr>
        <p:spPr>
          <a:xfrm>
            <a:off x="2412440" y="1482298"/>
            <a:ext cx="3068673" cy="307777"/>
          </a:xfrm>
          <a:prstGeom prst="rect">
            <a:avLst/>
          </a:prstGeom>
          <a:noFill/>
        </p:spPr>
        <p:txBody>
          <a:bodyPr wrap="square" rtlCol="0">
            <a:spAutoFit/>
          </a:bodyPr>
          <a:lstStyle/>
          <a:p>
            <a:pPr algn="just"/>
            <a:r>
              <a:rPr lang="zh-CN" altLang="en-US" sz="1400" b="1" dirty="0">
                <a:solidFill>
                  <a:srgbClr val="3A3A3A"/>
                </a:solidFill>
                <a:latin typeface="Calibri Light" panose="020F0302020204030204" pitchFamily="34" charset="0"/>
              </a:rPr>
              <a:t>专注于生物医药领域的企业咨询服务</a:t>
            </a:r>
          </a:p>
        </p:txBody>
      </p:sp>
      <p:cxnSp>
        <p:nvCxnSpPr>
          <p:cNvPr id="14" name="直接连接符 13"/>
          <p:cNvCxnSpPr/>
          <p:nvPr/>
        </p:nvCxnSpPr>
        <p:spPr>
          <a:xfrm>
            <a:off x="2282782" y="1159132"/>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6707222" y="1609664"/>
            <a:ext cx="3841062" cy="877164"/>
            <a:chOff x="1469019" y="852991"/>
            <a:chExt cx="3841062" cy="877164"/>
          </a:xfrm>
        </p:grpSpPr>
        <p:sp>
          <p:nvSpPr>
            <p:cNvPr id="17" name="文本框 16"/>
            <p:cNvSpPr txBox="1"/>
            <p:nvPr/>
          </p:nvSpPr>
          <p:spPr>
            <a:xfrm>
              <a:off x="1469019" y="899158"/>
              <a:ext cx="829073"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02</a:t>
              </a:r>
              <a:endParaRPr lang="zh-CN" altLang="en-US" sz="4800" dirty="0">
                <a:latin typeface="Yu Gothic UI Light" panose="020B0300000000000000" pitchFamily="34" charset="-128"/>
                <a:ea typeface="Yu Gothic UI Light" panose="020B0300000000000000" pitchFamily="34" charset="-128"/>
              </a:endParaRPr>
            </a:p>
          </p:txBody>
        </p:sp>
        <p:sp>
          <p:nvSpPr>
            <p:cNvPr id="18" name="矩形 17"/>
            <p:cNvSpPr/>
            <p:nvPr/>
          </p:nvSpPr>
          <p:spPr>
            <a:xfrm>
              <a:off x="2366069" y="852991"/>
              <a:ext cx="1723550"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我们的服务</a:t>
              </a:r>
            </a:p>
          </p:txBody>
        </p:sp>
        <p:sp>
          <p:nvSpPr>
            <p:cNvPr id="19" name="文本框 18"/>
            <p:cNvSpPr txBox="1"/>
            <p:nvPr/>
          </p:nvSpPr>
          <p:spPr>
            <a:xfrm>
              <a:off x="2385179" y="1314658"/>
              <a:ext cx="2924902" cy="307777"/>
            </a:xfrm>
            <a:prstGeom prst="rect">
              <a:avLst/>
            </a:prstGeom>
            <a:noFill/>
          </p:spPr>
          <p:txBody>
            <a:bodyPr wrap="square" rtlCol="0">
              <a:spAutoFit/>
            </a:bodyPr>
            <a:lstStyle/>
            <a:p>
              <a:pPr algn="just"/>
              <a:r>
                <a:rPr lang="zh-CN" altLang="en-US" sz="1400" b="1" dirty="0">
                  <a:solidFill>
                    <a:srgbClr val="3A3A3A"/>
                  </a:solidFill>
                  <a:latin typeface="Calibri Light" panose="020F0302020204030204" pitchFamily="34" charset="0"/>
                </a:rPr>
                <a:t>高级人才猎聘及技术咨询认证服务</a:t>
              </a:r>
            </a:p>
          </p:txBody>
        </p:sp>
        <p:cxnSp>
          <p:nvCxnSpPr>
            <p:cNvPr id="20" name="直接连接符 19"/>
            <p:cNvCxnSpPr/>
            <p:nvPr/>
          </p:nvCxnSpPr>
          <p:spPr>
            <a:xfrm>
              <a:off x="2255520" y="991492"/>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grpSp>
      <p:sp>
        <p:nvSpPr>
          <p:cNvPr id="27" name="文本框 26"/>
          <p:cNvSpPr txBox="1"/>
          <p:nvPr/>
        </p:nvSpPr>
        <p:spPr>
          <a:xfrm>
            <a:off x="5337343" y="4228152"/>
            <a:ext cx="819455"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03</a:t>
            </a:r>
            <a:endParaRPr lang="zh-CN" altLang="en-US" sz="4800" dirty="0">
              <a:latin typeface="Yu Gothic UI Light" panose="020B0300000000000000" pitchFamily="34" charset="-128"/>
              <a:ea typeface="Yu Gothic UI Light" panose="020B0300000000000000" pitchFamily="34" charset="-128"/>
            </a:endParaRPr>
          </a:p>
        </p:txBody>
      </p:sp>
      <p:sp>
        <p:nvSpPr>
          <p:cNvPr id="28" name="矩形 27"/>
          <p:cNvSpPr/>
          <p:nvPr/>
        </p:nvSpPr>
        <p:spPr>
          <a:xfrm>
            <a:off x="2224423" y="4181985"/>
            <a:ext cx="1415772"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擅长领域</a:t>
            </a:r>
          </a:p>
        </p:txBody>
      </p:sp>
      <p:sp>
        <p:nvSpPr>
          <p:cNvPr id="29" name="文本框 28"/>
          <p:cNvSpPr txBox="1"/>
          <p:nvPr/>
        </p:nvSpPr>
        <p:spPr>
          <a:xfrm>
            <a:off x="1411242" y="4643652"/>
            <a:ext cx="3757194" cy="523220"/>
          </a:xfrm>
          <a:prstGeom prst="rect">
            <a:avLst/>
          </a:prstGeom>
          <a:noFill/>
        </p:spPr>
        <p:txBody>
          <a:bodyPr wrap="square" rtlCol="0" anchor="ctr" anchorCtr="0">
            <a:noAutofit/>
          </a:bodyPr>
          <a:lstStyle/>
          <a:p>
            <a:pPr algn="r"/>
            <a:r>
              <a:rPr lang="zh-CN" altLang="en-US" sz="1400" b="1" dirty="0">
                <a:solidFill>
                  <a:srgbClr val="3A3A3A"/>
                </a:solidFill>
                <a:latin typeface="Calibri Light" panose="020F0302020204030204" pitchFamily="34" charset="0"/>
              </a:rPr>
              <a:t>医药研发及工厂职能岗位的招聘</a:t>
            </a:r>
          </a:p>
        </p:txBody>
      </p:sp>
      <p:cxnSp>
        <p:nvCxnSpPr>
          <p:cNvPr id="30" name="直接连接符 29"/>
          <p:cNvCxnSpPr/>
          <p:nvPr/>
        </p:nvCxnSpPr>
        <p:spPr>
          <a:xfrm>
            <a:off x="5269365" y="4320486"/>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9930691" y="4977173"/>
            <a:ext cx="829073"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04</a:t>
            </a:r>
            <a:endParaRPr lang="zh-CN" altLang="en-US" sz="4800" dirty="0">
              <a:latin typeface="Yu Gothic UI Light" panose="020B0300000000000000" pitchFamily="34" charset="-128"/>
              <a:ea typeface="Yu Gothic UI Light" panose="020B0300000000000000" pitchFamily="34" charset="-128"/>
            </a:endParaRPr>
          </a:p>
        </p:txBody>
      </p:sp>
      <p:sp>
        <p:nvSpPr>
          <p:cNvPr id="32" name="矩形 31"/>
          <p:cNvSpPr/>
          <p:nvPr/>
        </p:nvSpPr>
        <p:spPr>
          <a:xfrm>
            <a:off x="6817771" y="4931006"/>
            <a:ext cx="2339103"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为什么选择我们</a:t>
            </a:r>
          </a:p>
        </p:txBody>
      </p:sp>
      <p:sp>
        <p:nvSpPr>
          <p:cNvPr id="33" name="文本框 32"/>
          <p:cNvSpPr txBox="1"/>
          <p:nvPr/>
        </p:nvSpPr>
        <p:spPr>
          <a:xfrm>
            <a:off x="6353230" y="5392673"/>
            <a:ext cx="3408553" cy="307777"/>
          </a:xfrm>
          <a:prstGeom prst="rect">
            <a:avLst/>
          </a:prstGeom>
          <a:noFill/>
        </p:spPr>
        <p:txBody>
          <a:bodyPr wrap="square" rtlCol="0">
            <a:spAutoFit/>
          </a:bodyPr>
          <a:lstStyle/>
          <a:p>
            <a:pPr algn="r"/>
            <a:r>
              <a:rPr lang="zh-CN" altLang="en-US" sz="1400" b="1" dirty="0">
                <a:solidFill>
                  <a:srgbClr val="3A3A3A"/>
                </a:solidFill>
                <a:latin typeface="Calibri Light" panose="020F0302020204030204" pitchFamily="34" charset="0"/>
              </a:rPr>
              <a:t>我们的顾问在医药行业有多年的实战经验</a:t>
            </a:r>
          </a:p>
        </p:txBody>
      </p:sp>
      <p:cxnSp>
        <p:nvCxnSpPr>
          <p:cNvPr id="34" name="直接连接符 33"/>
          <p:cNvCxnSpPr/>
          <p:nvPr/>
        </p:nvCxnSpPr>
        <p:spPr>
          <a:xfrm>
            <a:off x="9862713" y="5069507"/>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9" name="圆角矩形 38"/>
          <p:cNvSpPr/>
          <p:nvPr/>
        </p:nvSpPr>
        <p:spPr>
          <a:xfrm>
            <a:off x="4942960" y="1982597"/>
            <a:ext cx="1730273" cy="27161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0" name="圆角矩形 39"/>
          <p:cNvSpPr/>
          <p:nvPr/>
        </p:nvSpPr>
        <p:spPr>
          <a:xfrm>
            <a:off x="6212128" y="4507844"/>
            <a:ext cx="1730273" cy="27161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8" name="图片 7">
            <a:extLst>
              <a:ext uri="{FF2B5EF4-FFF2-40B4-BE49-F238E27FC236}">
                <a16:creationId xmlns:a16="http://schemas.microsoft.com/office/drawing/2014/main" id="{D5F5799B-B149-4348-8705-B39DB4C4F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70263"/>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01</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809311" y="3009214"/>
            <a:ext cx="854721" cy="1015663"/>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01</a:t>
            </a:r>
            <a:endParaRPr lang="zh-CN" altLang="en-US" sz="6000" dirty="0">
              <a:solidFill>
                <a:schemeClr val="tx1">
                  <a:lumMod val="65000"/>
                  <a:lumOff val="35000"/>
                </a:schemeClr>
              </a:solidFill>
              <a:latin typeface="Yu Gothic UI Light" panose="020B0300000000000000" pitchFamily="34" charset="-128"/>
              <a:ea typeface="Yu Gothic UI Light" panose="020B0300000000000000" pitchFamily="34" charset="-128"/>
            </a:endParaRPr>
          </a:p>
        </p:txBody>
      </p:sp>
      <p:sp>
        <p:nvSpPr>
          <p:cNvPr id="13" name="矩形 12"/>
          <p:cNvSpPr/>
          <p:nvPr/>
        </p:nvSpPr>
        <p:spPr>
          <a:xfrm>
            <a:off x="4812681" y="2658931"/>
            <a:ext cx="1415772"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关于我们</a:t>
            </a:r>
          </a:p>
        </p:txBody>
      </p:sp>
      <p:sp>
        <p:nvSpPr>
          <p:cNvPr id="14" name="文本框 13"/>
          <p:cNvSpPr txBox="1"/>
          <p:nvPr/>
        </p:nvSpPr>
        <p:spPr>
          <a:xfrm>
            <a:off x="4831790" y="3101548"/>
            <a:ext cx="4102659" cy="923330"/>
          </a:xfrm>
          <a:prstGeom prst="rect">
            <a:avLst/>
          </a:prstGeom>
          <a:noFill/>
        </p:spPr>
        <p:txBody>
          <a:bodyPr wrap="square" rtlCol="0">
            <a:spAutoFit/>
          </a:bodyPr>
          <a:lstStyle/>
          <a:p>
            <a:pPr algn="just"/>
            <a:r>
              <a:rPr lang="zh-CN" altLang="en-US" b="1" dirty="0">
                <a:solidFill>
                  <a:srgbClr val="3A3A3A"/>
                </a:solidFill>
                <a:latin typeface="Calibri Light" panose="020F0302020204030204" pitchFamily="34" charset="0"/>
              </a:rPr>
              <a:t>      </a:t>
            </a:r>
            <a:r>
              <a:rPr lang="zh-CN" altLang="en-US" sz="1600" b="1" dirty="0">
                <a:solidFill>
                  <a:srgbClr val="3A3A3A"/>
                </a:solidFill>
                <a:latin typeface="Calibri Light" panose="020F0302020204030204" pitchFamily="34" charset="0"/>
              </a:rPr>
              <a:t>互扬医药咨询一直以来深耕生物医药领域，为企业和人才构建新的链接，并不断成长为客户更值得信赖的合作伙伴</a:t>
            </a:r>
            <a:r>
              <a:rPr lang="zh-CN" altLang="en-US" b="1" dirty="0">
                <a:solidFill>
                  <a:srgbClr val="3A3A3A"/>
                </a:solidFill>
                <a:latin typeface="Calibri Light" panose="020F0302020204030204" pitchFamily="34" charset="0"/>
              </a:rPr>
              <a:t>。</a:t>
            </a: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240397" y="3937514"/>
            <a:ext cx="1730273" cy="271612"/>
          </a:xfrm>
          <a:prstGeom prst="roundRect">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3" name="任意多边形 32"/>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5" name="图片 14">
            <a:extLst>
              <a:ext uri="{FF2B5EF4-FFF2-40B4-BE49-F238E27FC236}">
                <a16:creationId xmlns:a16="http://schemas.microsoft.com/office/drawing/2014/main" id="{85EE55BC-E045-D44C-AE24-DC5D20411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1631" y="215380"/>
            <a:ext cx="2108534" cy="659442"/>
          </a:xfrm>
          <a:prstGeom prst="rect">
            <a:avLst/>
          </a:prstGeom>
        </p:spPr>
      </p:pic>
      <p:pic>
        <p:nvPicPr>
          <p:cNvPr id="18" name="图片 17">
            <a:extLst>
              <a:ext uri="{FF2B5EF4-FFF2-40B4-BE49-F238E27FC236}">
                <a16:creationId xmlns:a16="http://schemas.microsoft.com/office/drawing/2014/main" id="{7D23566C-4FA3-1048-AB04-0E415107D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1631" y="215380"/>
            <a:ext cx="2108534" cy="65944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28040" y="1565545"/>
            <a:ext cx="3362632" cy="380508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9" name="图片 8"/>
          <p:cNvPicPr>
            <a:picLocks noChangeAspect="1"/>
          </p:cNvPicPr>
          <p:nvPr/>
        </p:nvPicPr>
        <p:blipFill>
          <a:blip r:embed="rId3" cstate="print">
            <a:grayscl/>
            <a:extLst>
              <a:ext uri="{28A0092B-C50C-407E-A947-70E740481C1C}">
                <a14:useLocalDpi xmlns:a14="http://schemas.microsoft.com/office/drawing/2010/main" val="0"/>
              </a:ext>
            </a:extLst>
          </a:blip>
          <a:srcRect t="30179" r="29172" b="30179"/>
          <a:stretch>
            <a:fillRect/>
          </a:stretch>
        </p:blipFill>
        <p:spPr>
          <a:xfrm>
            <a:off x="943897" y="0"/>
            <a:ext cx="3362632" cy="1209368"/>
          </a:xfrm>
          <a:custGeom>
            <a:avLst/>
            <a:gdLst>
              <a:gd name="connsiteX0" fmla="*/ 0 w 3362632"/>
              <a:gd name="connsiteY0" fmla="*/ 0 h 1209368"/>
              <a:gd name="connsiteX1" fmla="*/ 3362632 w 3362632"/>
              <a:gd name="connsiteY1" fmla="*/ 0 h 1209368"/>
              <a:gd name="connsiteX2" fmla="*/ 3362632 w 3362632"/>
              <a:gd name="connsiteY2" fmla="*/ 1209368 h 1209368"/>
              <a:gd name="connsiteX3" fmla="*/ 0 w 3362632"/>
              <a:gd name="connsiteY3" fmla="*/ 1209368 h 1209368"/>
            </a:gdLst>
            <a:ahLst/>
            <a:cxnLst>
              <a:cxn ang="0">
                <a:pos x="connsiteX0" y="connsiteY0"/>
              </a:cxn>
              <a:cxn ang="0">
                <a:pos x="connsiteX1" y="connsiteY1"/>
              </a:cxn>
              <a:cxn ang="0">
                <a:pos x="connsiteX2" y="connsiteY2"/>
              </a:cxn>
              <a:cxn ang="0">
                <a:pos x="connsiteX3" y="connsiteY3"/>
              </a:cxn>
            </a:cxnLst>
            <a:rect l="l" t="t" r="r" b="b"/>
            <a:pathLst>
              <a:path w="3362632" h="1209368">
                <a:moveTo>
                  <a:pt x="0" y="0"/>
                </a:moveTo>
                <a:lnTo>
                  <a:pt x="3362632" y="0"/>
                </a:lnTo>
                <a:lnTo>
                  <a:pt x="3362632" y="1209368"/>
                </a:lnTo>
                <a:lnTo>
                  <a:pt x="0" y="1209368"/>
                </a:lnTo>
                <a:close/>
              </a:path>
            </a:pathLst>
          </a:custGeom>
        </p:spPr>
      </p:pic>
      <p:pic>
        <p:nvPicPr>
          <p:cNvPr id="12" name="图片 11"/>
          <p:cNvPicPr>
            <a:picLocks noChangeAspect="1"/>
          </p:cNvPicPr>
          <p:nvPr/>
        </p:nvPicPr>
        <p:blipFill>
          <a:blip r:embed="rId4" cstate="print">
            <a:grayscl/>
            <a:extLst>
              <a:ext uri="{28A0092B-C50C-407E-A947-70E740481C1C}">
                <a14:useLocalDpi xmlns:a14="http://schemas.microsoft.com/office/drawing/2010/main" val="0"/>
              </a:ext>
            </a:extLst>
          </a:blip>
          <a:srcRect l="5985" t="29561" r="18205" b="29561"/>
          <a:stretch>
            <a:fillRect/>
          </a:stretch>
        </p:blipFill>
        <p:spPr>
          <a:xfrm>
            <a:off x="943897" y="5648632"/>
            <a:ext cx="3362632" cy="1209368"/>
          </a:xfrm>
          <a:custGeom>
            <a:avLst/>
            <a:gdLst>
              <a:gd name="connsiteX0" fmla="*/ 0 w 3362632"/>
              <a:gd name="connsiteY0" fmla="*/ 0 h 1209368"/>
              <a:gd name="connsiteX1" fmla="*/ 3362632 w 3362632"/>
              <a:gd name="connsiteY1" fmla="*/ 0 h 1209368"/>
              <a:gd name="connsiteX2" fmla="*/ 3362632 w 3362632"/>
              <a:gd name="connsiteY2" fmla="*/ 1209368 h 1209368"/>
              <a:gd name="connsiteX3" fmla="*/ 0 w 3362632"/>
              <a:gd name="connsiteY3" fmla="*/ 1209368 h 1209368"/>
            </a:gdLst>
            <a:ahLst/>
            <a:cxnLst>
              <a:cxn ang="0">
                <a:pos x="connsiteX0" y="connsiteY0"/>
              </a:cxn>
              <a:cxn ang="0">
                <a:pos x="connsiteX1" y="connsiteY1"/>
              </a:cxn>
              <a:cxn ang="0">
                <a:pos x="connsiteX2" y="connsiteY2"/>
              </a:cxn>
              <a:cxn ang="0">
                <a:pos x="connsiteX3" y="connsiteY3"/>
              </a:cxn>
            </a:cxnLst>
            <a:rect l="l" t="t" r="r" b="b"/>
            <a:pathLst>
              <a:path w="3362632" h="1209368">
                <a:moveTo>
                  <a:pt x="0" y="0"/>
                </a:moveTo>
                <a:lnTo>
                  <a:pt x="3362632" y="0"/>
                </a:lnTo>
                <a:lnTo>
                  <a:pt x="3362632" y="1209368"/>
                </a:lnTo>
                <a:lnTo>
                  <a:pt x="0" y="1209368"/>
                </a:lnTo>
                <a:close/>
              </a:path>
            </a:pathLst>
          </a:custGeom>
        </p:spPr>
      </p:pic>
      <p:sp>
        <p:nvSpPr>
          <p:cNvPr id="14" name="文本框 13"/>
          <p:cNvSpPr txBox="1"/>
          <p:nvPr/>
        </p:nvSpPr>
        <p:spPr>
          <a:xfrm>
            <a:off x="5921469" y="1592295"/>
            <a:ext cx="530518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i="0" u="none" strike="noStrike" kern="0" cap="none" spc="0" normalizeH="0" baseline="0" noProof="0" dirty="0">
                <a:ln>
                  <a:noFill/>
                </a:ln>
                <a:solidFill>
                  <a:srgbClr val="3A3A3A"/>
                </a:solidFill>
                <a:effectLst/>
                <a:uLnTx/>
                <a:uFillTx/>
                <a:latin typeface="Calibri Light" panose="020F0302020204030204" pitchFamily="34" charset="0"/>
              </a:rPr>
              <a:t>专注 专业 诚信高效</a:t>
            </a:r>
          </a:p>
        </p:txBody>
      </p:sp>
      <p:sp>
        <p:nvSpPr>
          <p:cNvPr id="17" name="KSO_Shape"/>
          <p:cNvSpPr/>
          <p:nvPr/>
        </p:nvSpPr>
        <p:spPr bwMode="auto">
          <a:xfrm>
            <a:off x="4489133" y="1540658"/>
            <a:ext cx="541010" cy="405758"/>
          </a:xfrm>
          <a:custGeom>
            <a:avLst/>
            <a:gdLst/>
            <a:ahLst/>
            <a:cxnLst/>
            <a:rect l="0" t="0" r="r" b="b"/>
            <a:pathLst>
              <a:path w="1166813" h="874713">
                <a:moveTo>
                  <a:pt x="631825" y="339725"/>
                </a:moveTo>
                <a:lnTo>
                  <a:pt x="639247" y="339990"/>
                </a:lnTo>
                <a:lnTo>
                  <a:pt x="646669" y="340520"/>
                </a:lnTo>
                <a:lnTo>
                  <a:pt x="654090" y="341314"/>
                </a:lnTo>
                <a:lnTo>
                  <a:pt x="661247" y="342638"/>
                </a:lnTo>
                <a:lnTo>
                  <a:pt x="668404" y="344227"/>
                </a:lnTo>
                <a:lnTo>
                  <a:pt x="675296" y="346081"/>
                </a:lnTo>
                <a:lnTo>
                  <a:pt x="681922" y="348729"/>
                </a:lnTo>
                <a:lnTo>
                  <a:pt x="688814" y="351377"/>
                </a:lnTo>
                <a:lnTo>
                  <a:pt x="695175" y="354026"/>
                </a:lnTo>
                <a:lnTo>
                  <a:pt x="701537" y="357204"/>
                </a:lnTo>
                <a:lnTo>
                  <a:pt x="707633" y="360646"/>
                </a:lnTo>
                <a:lnTo>
                  <a:pt x="713465" y="364619"/>
                </a:lnTo>
                <a:lnTo>
                  <a:pt x="719296" y="368856"/>
                </a:lnTo>
                <a:lnTo>
                  <a:pt x="724862" y="373093"/>
                </a:lnTo>
                <a:lnTo>
                  <a:pt x="730164" y="377595"/>
                </a:lnTo>
                <a:lnTo>
                  <a:pt x="735200" y="382362"/>
                </a:lnTo>
                <a:lnTo>
                  <a:pt x="739971" y="387658"/>
                </a:lnTo>
                <a:lnTo>
                  <a:pt x="744742" y="392955"/>
                </a:lnTo>
                <a:lnTo>
                  <a:pt x="748983" y="398251"/>
                </a:lnTo>
                <a:lnTo>
                  <a:pt x="752959" y="404077"/>
                </a:lnTo>
                <a:lnTo>
                  <a:pt x="756670" y="409903"/>
                </a:lnTo>
                <a:lnTo>
                  <a:pt x="760116" y="415994"/>
                </a:lnTo>
                <a:lnTo>
                  <a:pt x="763562" y="422615"/>
                </a:lnTo>
                <a:lnTo>
                  <a:pt x="766477" y="428971"/>
                </a:lnTo>
                <a:lnTo>
                  <a:pt x="769128" y="435326"/>
                </a:lnTo>
                <a:lnTo>
                  <a:pt x="771514" y="442477"/>
                </a:lnTo>
                <a:lnTo>
                  <a:pt x="773369" y="449097"/>
                </a:lnTo>
                <a:lnTo>
                  <a:pt x="774959" y="456247"/>
                </a:lnTo>
                <a:lnTo>
                  <a:pt x="776285" y="463663"/>
                </a:lnTo>
                <a:lnTo>
                  <a:pt x="777080" y="470813"/>
                </a:lnTo>
                <a:lnTo>
                  <a:pt x="777610" y="478228"/>
                </a:lnTo>
                <a:lnTo>
                  <a:pt x="777875" y="485643"/>
                </a:lnTo>
                <a:lnTo>
                  <a:pt x="777610" y="493058"/>
                </a:lnTo>
                <a:lnTo>
                  <a:pt x="777080" y="500738"/>
                </a:lnTo>
                <a:lnTo>
                  <a:pt x="776285" y="507888"/>
                </a:lnTo>
                <a:lnTo>
                  <a:pt x="774959" y="515303"/>
                </a:lnTo>
                <a:lnTo>
                  <a:pt x="773369" y="522188"/>
                </a:lnTo>
                <a:lnTo>
                  <a:pt x="771514" y="529074"/>
                </a:lnTo>
                <a:lnTo>
                  <a:pt x="769128" y="535959"/>
                </a:lnTo>
                <a:lnTo>
                  <a:pt x="766477" y="542580"/>
                </a:lnTo>
                <a:lnTo>
                  <a:pt x="763562" y="548936"/>
                </a:lnTo>
                <a:lnTo>
                  <a:pt x="760116" y="555291"/>
                </a:lnTo>
                <a:lnTo>
                  <a:pt x="756670" y="561382"/>
                </a:lnTo>
                <a:lnTo>
                  <a:pt x="752959" y="567208"/>
                </a:lnTo>
                <a:lnTo>
                  <a:pt x="748983" y="573034"/>
                </a:lnTo>
                <a:lnTo>
                  <a:pt x="744742" y="578596"/>
                </a:lnTo>
                <a:lnTo>
                  <a:pt x="739971" y="583892"/>
                </a:lnTo>
                <a:lnTo>
                  <a:pt x="735200" y="588659"/>
                </a:lnTo>
                <a:lnTo>
                  <a:pt x="730164" y="593691"/>
                </a:lnTo>
                <a:lnTo>
                  <a:pt x="724862" y="598458"/>
                </a:lnTo>
                <a:lnTo>
                  <a:pt x="719296" y="602695"/>
                </a:lnTo>
                <a:lnTo>
                  <a:pt x="713465" y="606667"/>
                </a:lnTo>
                <a:lnTo>
                  <a:pt x="707633" y="610639"/>
                </a:lnTo>
                <a:lnTo>
                  <a:pt x="701537" y="614082"/>
                </a:lnTo>
                <a:lnTo>
                  <a:pt x="695175" y="617260"/>
                </a:lnTo>
                <a:lnTo>
                  <a:pt x="688814" y="620173"/>
                </a:lnTo>
                <a:lnTo>
                  <a:pt x="681922" y="622821"/>
                </a:lnTo>
                <a:lnTo>
                  <a:pt x="675296" y="624940"/>
                </a:lnTo>
                <a:lnTo>
                  <a:pt x="668404" y="626794"/>
                </a:lnTo>
                <a:lnTo>
                  <a:pt x="661247" y="628912"/>
                </a:lnTo>
                <a:lnTo>
                  <a:pt x="654090" y="629971"/>
                </a:lnTo>
                <a:lnTo>
                  <a:pt x="646669" y="631031"/>
                </a:lnTo>
                <a:lnTo>
                  <a:pt x="639247" y="631560"/>
                </a:lnTo>
                <a:lnTo>
                  <a:pt x="631825" y="631825"/>
                </a:lnTo>
                <a:lnTo>
                  <a:pt x="624403" y="631560"/>
                </a:lnTo>
                <a:lnTo>
                  <a:pt x="616982" y="631031"/>
                </a:lnTo>
                <a:lnTo>
                  <a:pt x="609560" y="629971"/>
                </a:lnTo>
                <a:lnTo>
                  <a:pt x="602403" y="628912"/>
                </a:lnTo>
                <a:lnTo>
                  <a:pt x="595511" y="626794"/>
                </a:lnTo>
                <a:lnTo>
                  <a:pt x="588355" y="624940"/>
                </a:lnTo>
                <a:lnTo>
                  <a:pt x="581728" y="622821"/>
                </a:lnTo>
                <a:lnTo>
                  <a:pt x="575102" y="620173"/>
                </a:lnTo>
                <a:lnTo>
                  <a:pt x="568475" y="617260"/>
                </a:lnTo>
                <a:lnTo>
                  <a:pt x="562378" y="614082"/>
                </a:lnTo>
                <a:lnTo>
                  <a:pt x="556282" y="610639"/>
                </a:lnTo>
                <a:lnTo>
                  <a:pt x="550186" y="606667"/>
                </a:lnTo>
                <a:lnTo>
                  <a:pt x="544619" y="602695"/>
                </a:lnTo>
                <a:lnTo>
                  <a:pt x="539053" y="598458"/>
                </a:lnTo>
                <a:lnTo>
                  <a:pt x="533487" y="593691"/>
                </a:lnTo>
                <a:lnTo>
                  <a:pt x="528450" y="588659"/>
                </a:lnTo>
                <a:lnTo>
                  <a:pt x="523679" y="583892"/>
                </a:lnTo>
                <a:lnTo>
                  <a:pt x="519173" y="578596"/>
                </a:lnTo>
                <a:lnTo>
                  <a:pt x="514667" y="573034"/>
                </a:lnTo>
                <a:lnTo>
                  <a:pt x="510691" y="567208"/>
                </a:lnTo>
                <a:lnTo>
                  <a:pt x="506980" y="561382"/>
                </a:lnTo>
                <a:lnTo>
                  <a:pt x="503534" y="555291"/>
                </a:lnTo>
                <a:lnTo>
                  <a:pt x="500354" y="548936"/>
                </a:lnTo>
                <a:lnTo>
                  <a:pt x="497438" y="542580"/>
                </a:lnTo>
                <a:lnTo>
                  <a:pt x="494522" y="535959"/>
                </a:lnTo>
                <a:lnTo>
                  <a:pt x="492402" y="529074"/>
                </a:lnTo>
                <a:lnTo>
                  <a:pt x="490281" y="522188"/>
                </a:lnTo>
                <a:lnTo>
                  <a:pt x="488691" y="515303"/>
                </a:lnTo>
                <a:lnTo>
                  <a:pt x="487366" y="507888"/>
                </a:lnTo>
                <a:lnTo>
                  <a:pt x="486570" y="500738"/>
                </a:lnTo>
                <a:lnTo>
                  <a:pt x="486040" y="493058"/>
                </a:lnTo>
                <a:lnTo>
                  <a:pt x="485775" y="485643"/>
                </a:lnTo>
                <a:lnTo>
                  <a:pt x="486040" y="478228"/>
                </a:lnTo>
                <a:lnTo>
                  <a:pt x="486570" y="470813"/>
                </a:lnTo>
                <a:lnTo>
                  <a:pt x="487366" y="463663"/>
                </a:lnTo>
                <a:lnTo>
                  <a:pt x="488691" y="456247"/>
                </a:lnTo>
                <a:lnTo>
                  <a:pt x="490281" y="449097"/>
                </a:lnTo>
                <a:lnTo>
                  <a:pt x="492402" y="442477"/>
                </a:lnTo>
                <a:lnTo>
                  <a:pt x="494522" y="435326"/>
                </a:lnTo>
                <a:lnTo>
                  <a:pt x="497438" y="428971"/>
                </a:lnTo>
                <a:lnTo>
                  <a:pt x="500354" y="422615"/>
                </a:lnTo>
                <a:lnTo>
                  <a:pt x="503534" y="415994"/>
                </a:lnTo>
                <a:lnTo>
                  <a:pt x="506980" y="409903"/>
                </a:lnTo>
                <a:lnTo>
                  <a:pt x="510691" y="404077"/>
                </a:lnTo>
                <a:lnTo>
                  <a:pt x="514667" y="398251"/>
                </a:lnTo>
                <a:lnTo>
                  <a:pt x="519173" y="392955"/>
                </a:lnTo>
                <a:lnTo>
                  <a:pt x="523679" y="387658"/>
                </a:lnTo>
                <a:lnTo>
                  <a:pt x="528450" y="382362"/>
                </a:lnTo>
                <a:lnTo>
                  <a:pt x="533487" y="377595"/>
                </a:lnTo>
                <a:lnTo>
                  <a:pt x="539053" y="373093"/>
                </a:lnTo>
                <a:lnTo>
                  <a:pt x="544619" y="368856"/>
                </a:lnTo>
                <a:lnTo>
                  <a:pt x="550186" y="364619"/>
                </a:lnTo>
                <a:lnTo>
                  <a:pt x="556282" y="360646"/>
                </a:lnTo>
                <a:lnTo>
                  <a:pt x="562378" y="357204"/>
                </a:lnTo>
                <a:lnTo>
                  <a:pt x="568475" y="354026"/>
                </a:lnTo>
                <a:lnTo>
                  <a:pt x="575102" y="351377"/>
                </a:lnTo>
                <a:lnTo>
                  <a:pt x="581728" y="348729"/>
                </a:lnTo>
                <a:lnTo>
                  <a:pt x="588355" y="346081"/>
                </a:lnTo>
                <a:lnTo>
                  <a:pt x="595511" y="344227"/>
                </a:lnTo>
                <a:lnTo>
                  <a:pt x="602403" y="342638"/>
                </a:lnTo>
                <a:lnTo>
                  <a:pt x="609560" y="341314"/>
                </a:lnTo>
                <a:lnTo>
                  <a:pt x="616982" y="340520"/>
                </a:lnTo>
                <a:lnTo>
                  <a:pt x="624403" y="339990"/>
                </a:lnTo>
                <a:lnTo>
                  <a:pt x="631825" y="339725"/>
                </a:lnTo>
                <a:close/>
                <a:moveTo>
                  <a:pt x="992942" y="242814"/>
                </a:moveTo>
                <a:lnTo>
                  <a:pt x="989237" y="243079"/>
                </a:lnTo>
                <a:lnTo>
                  <a:pt x="985797" y="243608"/>
                </a:lnTo>
                <a:lnTo>
                  <a:pt x="981827" y="244137"/>
                </a:lnTo>
                <a:lnTo>
                  <a:pt x="978387" y="244930"/>
                </a:lnTo>
                <a:lnTo>
                  <a:pt x="974947" y="245988"/>
                </a:lnTo>
                <a:lnTo>
                  <a:pt x="971506" y="247046"/>
                </a:lnTo>
                <a:lnTo>
                  <a:pt x="968331" y="248369"/>
                </a:lnTo>
                <a:lnTo>
                  <a:pt x="964890" y="249956"/>
                </a:lnTo>
                <a:lnTo>
                  <a:pt x="961714" y="251543"/>
                </a:lnTo>
                <a:lnTo>
                  <a:pt x="958803" y="253395"/>
                </a:lnTo>
                <a:lnTo>
                  <a:pt x="955892" y="255246"/>
                </a:lnTo>
                <a:lnTo>
                  <a:pt x="952981" y="257362"/>
                </a:lnTo>
                <a:lnTo>
                  <a:pt x="950335" y="259478"/>
                </a:lnTo>
                <a:lnTo>
                  <a:pt x="947424" y="261594"/>
                </a:lnTo>
                <a:lnTo>
                  <a:pt x="945042" y="264239"/>
                </a:lnTo>
                <a:lnTo>
                  <a:pt x="942660" y="266620"/>
                </a:lnTo>
                <a:lnTo>
                  <a:pt x="940278" y="269265"/>
                </a:lnTo>
                <a:lnTo>
                  <a:pt x="938161" y="272174"/>
                </a:lnTo>
                <a:lnTo>
                  <a:pt x="936044" y="275084"/>
                </a:lnTo>
                <a:lnTo>
                  <a:pt x="934192" y="277993"/>
                </a:lnTo>
                <a:lnTo>
                  <a:pt x="932604" y="280903"/>
                </a:lnTo>
                <a:lnTo>
                  <a:pt x="931016" y="284077"/>
                </a:lnTo>
                <a:lnTo>
                  <a:pt x="929428" y="287251"/>
                </a:lnTo>
                <a:lnTo>
                  <a:pt x="927840" y="290425"/>
                </a:lnTo>
                <a:lnTo>
                  <a:pt x="926782" y="294128"/>
                </a:lnTo>
                <a:lnTo>
                  <a:pt x="925723" y="297567"/>
                </a:lnTo>
                <a:lnTo>
                  <a:pt x="924929" y="301005"/>
                </a:lnTo>
                <a:lnTo>
                  <a:pt x="924400" y="304444"/>
                </a:lnTo>
                <a:lnTo>
                  <a:pt x="923870" y="308147"/>
                </a:lnTo>
                <a:lnTo>
                  <a:pt x="923606" y="312114"/>
                </a:lnTo>
                <a:lnTo>
                  <a:pt x="923606" y="315817"/>
                </a:lnTo>
                <a:lnTo>
                  <a:pt x="923606" y="319520"/>
                </a:lnTo>
                <a:lnTo>
                  <a:pt x="923870" y="323223"/>
                </a:lnTo>
                <a:lnTo>
                  <a:pt x="924400" y="326662"/>
                </a:lnTo>
                <a:lnTo>
                  <a:pt x="924929" y="330630"/>
                </a:lnTo>
                <a:lnTo>
                  <a:pt x="925723" y="334068"/>
                </a:lnTo>
                <a:lnTo>
                  <a:pt x="926782" y="337242"/>
                </a:lnTo>
                <a:lnTo>
                  <a:pt x="927840" y="340681"/>
                </a:lnTo>
                <a:lnTo>
                  <a:pt x="929428" y="343855"/>
                </a:lnTo>
                <a:lnTo>
                  <a:pt x="931016" y="347293"/>
                </a:lnTo>
                <a:lnTo>
                  <a:pt x="932604" y="350467"/>
                </a:lnTo>
                <a:lnTo>
                  <a:pt x="934192" y="353377"/>
                </a:lnTo>
                <a:lnTo>
                  <a:pt x="936044" y="356286"/>
                </a:lnTo>
                <a:lnTo>
                  <a:pt x="938161" y="359196"/>
                </a:lnTo>
                <a:lnTo>
                  <a:pt x="940278" y="361841"/>
                </a:lnTo>
                <a:lnTo>
                  <a:pt x="942660" y="364486"/>
                </a:lnTo>
                <a:lnTo>
                  <a:pt x="945042" y="367131"/>
                </a:lnTo>
                <a:lnTo>
                  <a:pt x="947424" y="369512"/>
                </a:lnTo>
                <a:lnTo>
                  <a:pt x="950335" y="371892"/>
                </a:lnTo>
                <a:lnTo>
                  <a:pt x="952981" y="374008"/>
                </a:lnTo>
                <a:lnTo>
                  <a:pt x="955892" y="375860"/>
                </a:lnTo>
                <a:lnTo>
                  <a:pt x="958803" y="377711"/>
                </a:lnTo>
                <a:lnTo>
                  <a:pt x="961714" y="379563"/>
                </a:lnTo>
                <a:lnTo>
                  <a:pt x="964890" y="381150"/>
                </a:lnTo>
                <a:lnTo>
                  <a:pt x="968331" y="382472"/>
                </a:lnTo>
                <a:lnTo>
                  <a:pt x="971506" y="383795"/>
                </a:lnTo>
                <a:lnTo>
                  <a:pt x="974947" y="385117"/>
                </a:lnTo>
                <a:lnTo>
                  <a:pt x="978387" y="386175"/>
                </a:lnTo>
                <a:lnTo>
                  <a:pt x="981827" y="386969"/>
                </a:lnTo>
                <a:lnTo>
                  <a:pt x="985797" y="387498"/>
                </a:lnTo>
                <a:lnTo>
                  <a:pt x="989237" y="388027"/>
                </a:lnTo>
                <a:lnTo>
                  <a:pt x="992942" y="388291"/>
                </a:lnTo>
                <a:lnTo>
                  <a:pt x="996647" y="388291"/>
                </a:lnTo>
                <a:lnTo>
                  <a:pt x="1000352" y="388291"/>
                </a:lnTo>
                <a:lnTo>
                  <a:pt x="1004057" y="388027"/>
                </a:lnTo>
                <a:lnTo>
                  <a:pt x="1007762" y="387498"/>
                </a:lnTo>
                <a:lnTo>
                  <a:pt x="1011467" y="386969"/>
                </a:lnTo>
                <a:lnTo>
                  <a:pt x="1014908" y="386175"/>
                </a:lnTo>
                <a:lnTo>
                  <a:pt x="1018348" y="385117"/>
                </a:lnTo>
                <a:lnTo>
                  <a:pt x="1021524" y="383795"/>
                </a:lnTo>
                <a:lnTo>
                  <a:pt x="1025229" y="382472"/>
                </a:lnTo>
                <a:lnTo>
                  <a:pt x="1028405" y="381150"/>
                </a:lnTo>
                <a:lnTo>
                  <a:pt x="1031580" y="379563"/>
                </a:lnTo>
                <a:lnTo>
                  <a:pt x="1034491" y="377711"/>
                </a:lnTo>
                <a:lnTo>
                  <a:pt x="1037403" y="375860"/>
                </a:lnTo>
                <a:lnTo>
                  <a:pt x="1040314" y="374008"/>
                </a:lnTo>
                <a:lnTo>
                  <a:pt x="1043225" y="371892"/>
                </a:lnTo>
                <a:lnTo>
                  <a:pt x="1045871" y="369512"/>
                </a:lnTo>
                <a:lnTo>
                  <a:pt x="1048253" y="367131"/>
                </a:lnTo>
                <a:lnTo>
                  <a:pt x="1050635" y="364486"/>
                </a:lnTo>
                <a:lnTo>
                  <a:pt x="1053017" y="361841"/>
                </a:lnTo>
                <a:lnTo>
                  <a:pt x="1055134" y="359196"/>
                </a:lnTo>
                <a:lnTo>
                  <a:pt x="1057251" y="356286"/>
                </a:lnTo>
                <a:lnTo>
                  <a:pt x="1059103" y="353377"/>
                </a:lnTo>
                <a:lnTo>
                  <a:pt x="1060956" y="350467"/>
                </a:lnTo>
                <a:lnTo>
                  <a:pt x="1062544" y="347293"/>
                </a:lnTo>
                <a:lnTo>
                  <a:pt x="1064132" y="343855"/>
                </a:lnTo>
                <a:lnTo>
                  <a:pt x="1065455" y="340681"/>
                </a:lnTo>
                <a:lnTo>
                  <a:pt x="1066513" y="337242"/>
                </a:lnTo>
                <a:lnTo>
                  <a:pt x="1067572" y="334068"/>
                </a:lnTo>
                <a:lnTo>
                  <a:pt x="1068366" y="330630"/>
                </a:lnTo>
                <a:lnTo>
                  <a:pt x="1068895" y="326662"/>
                </a:lnTo>
                <a:lnTo>
                  <a:pt x="1069424" y="323223"/>
                </a:lnTo>
                <a:lnTo>
                  <a:pt x="1069689" y="319520"/>
                </a:lnTo>
                <a:lnTo>
                  <a:pt x="1069689" y="315817"/>
                </a:lnTo>
                <a:lnTo>
                  <a:pt x="1069689" y="312114"/>
                </a:lnTo>
                <a:lnTo>
                  <a:pt x="1069424" y="308147"/>
                </a:lnTo>
                <a:lnTo>
                  <a:pt x="1068895" y="304444"/>
                </a:lnTo>
                <a:lnTo>
                  <a:pt x="1068366" y="301005"/>
                </a:lnTo>
                <a:lnTo>
                  <a:pt x="1067572" y="297567"/>
                </a:lnTo>
                <a:lnTo>
                  <a:pt x="1066513" y="294128"/>
                </a:lnTo>
                <a:lnTo>
                  <a:pt x="1065455" y="290425"/>
                </a:lnTo>
                <a:lnTo>
                  <a:pt x="1064132" y="287251"/>
                </a:lnTo>
                <a:lnTo>
                  <a:pt x="1062544" y="284077"/>
                </a:lnTo>
                <a:lnTo>
                  <a:pt x="1060956" y="280903"/>
                </a:lnTo>
                <a:lnTo>
                  <a:pt x="1059103" y="277993"/>
                </a:lnTo>
                <a:lnTo>
                  <a:pt x="1057251" y="275084"/>
                </a:lnTo>
                <a:lnTo>
                  <a:pt x="1055134" y="272174"/>
                </a:lnTo>
                <a:lnTo>
                  <a:pt x="1053017" y="269265"/>
                </a:lnTo>
                <a:lnTo>
                  <a:pt x="1050635" y="266620"/>
                </a:lnTo>
                <a:lnTo>
                  <a:pt x="1048253" y="264239"/>
                </a:lnTo>
                <a:lnTo>
                  <a:pt x="1045871" y="261594"/>
                </a:lnTo>
                <a:lnTo>
                  <a:pt x="1043225" y="259478"/>
                </a:lnTo>
                <a:lnTo>
                  <a:pt x="1040314" y="257362"/>
                </a:lnTo>
                <a:lnTo>
                  <a:pt x="1037403" y="255246"/>
                </a:lnTo>
                <a:lnTo>
                  <a:pt x="1034491" y="253395"/>
                </a:lnTo>
                <a:lnTo>
                  <a:pt x="1031580" y="251543"/>
                </a:lnTo>
                <a:lnTo>
                  <a:pt x="1028405" y="249956"/>
                </a:lnTo>
                <a:lnTo>
                  <a:pt x="1025229" y="248369"/>
                </a:lnTo>
                <a:lnTo>
                  <a:pt x="1021524" y="247046"/>
                </a:lnTo>
                <a:lnTo>
                  <a:pt x="1018348" y="245988"/>
                </a:lnTo>
                <a:lnTo>
                  <a:pt x="1014908" y="244930"/>
                </a:lnTo>
                <a:lnTo>
                  <a:pt x="1011467" y="244137"/>
                </a:lnTo>
                <a:lnTo>
                  <a:pt x="1007762" y="243608"/>
                </a:lnTo>
                <a:lnTo>
                  <a:pt x="1004057" y="243079"/>
                </a:lnTo>
                <a:lnTo>
                  <a:pt x="1000352" y="242814"/>
                </a:lnTo>
                <a:lnTo>
                  <a:pt x="996647" y="242814"/>
                </a:lnTo>
                <a:lnTo>
                  <a:pt x="992942" y="242814"/>
                </a:lnTo>
                <a:close/>
                <a:moveTo>
                  <a:pt x="632233" y="242814"/>
                </a:moveTo>
                <a:lnTo>
                  <a:pt x="619795" y="243079"/>
                </a:lnTo>
                <a:lnTo>
                  <a:pt x="607357" y="243872"/>
                </a:lnTo>
                <a:lnTo>
                  <a:pt x="595183" y="245459"/>
                </a:lnTo>
                <a:lnTo>
                  <a:pt x="583274" y="247575"/>
                </a:lnTo>
                <a:lnTo>
                  <a:pt x="571365" y="250221"/>
                </a:lnTo>
                <a:lnTo>
                  <a:pt x="559986" y="253659"/>
                </a:lnTo>
                <a:lnTo>
                  <a:pt x="548606" y="257627"/>
                </a:lnTo>
                <a:lnTo>
                  <a:pt x="537756" y="261859"/>
                </a:lnTo>
                <a:lnTo>
                  <a:pt x="526905" y="266620"/>
                </a:lnTo>
                <a:lnTo>
                  <a:pt x="516055" y="272174"/>
                </a:lnTo>
                <a:lnTo>
                  <a:pt x="505998" y="277993"/>
                </a:lnTo>
                <a:lnTo>
                  <a:pt x="496207" y="284077"/>
                </a:lnTo>
                <a:lnTo>
                  <a:pt x="486679" y="291219"/>
                </a:lnTo>
                <a:lnTo>
                  <a:pt x="477417" y="298360"/>
                </a:lnTo>
                <a:lnTo>
                  <a:pt x="468684" y="305766"/>
                </a:lnTo>
                <a:lnTo>
                  <a:pt x="460480" y="313966"/>
                </a:lnTo>
                <a:lnTo>
                  <a:pt x="452276" y="322165"/>
                </a:lnTo>
                <a:lnTo>
                  <a:pt x="444601" y="331159"/>
                </a:lnTo>
                <a:lnTo>
                  <a:pt x="437191" y="340152"/>
                </a:lnTo>
                <a:lnTo>
                  <a:pt x="430575" y="349938"/>
                </a:lnTo>
                <a:lnTo>
                  <a:pt x="424224" y="359725"/>
                </a:lnTo>
                <a:lnTo>
                  <a:pt x="418401" y="369776"/>
                </a:lnTo>
                <a:lnTo>
                  <a:pt x="413109" y="380092"/>
                </a:lnTo>
                <a:lnTo>
                  <a:pt x="408080" y="390936"/>
                </a:lnTo>
                <a:lnTo>
                  <a:pt x="403846" y="402046"/>
                </a:lnTo>
                <a:lnTo>
                  <a:pt x="399876" y="413419"/>
                </a:lnTo>
                <a:lnTo>
                  <a:pt x="396701" y="424793"/>
                </a:lnTo>
                <a:lnTo>
                  <a:pt x="394054" y="436431"/>
                </a:lnTo>
                <a:lnTo>
                  <a:pt x="391937" y="448598"/>
                </a:lnTo>
                <a:lnTo>
                  <a:pt x="390349" y="460765"/>
                </a:lnTo>
                <a:lnTo>
                  <a:pt x="389291" y="472932"/>
                </a:lnTo>
                <a:lnTo>
                  <a:pt x="389026" y="485364"/>
                </a:lnTo>
                <a:lnTo>
                  <a:pt x="389291" y="498060"/>
                </a:lnTo>
                <a:lnTo>
                  <a:pt x="390349" y="510227"/>
                </a:lnTo>
                <a:lnTo>
                  <a:pt x="391937" y="522395"/>
                </a:lnTo>
                <a:lnTo>
                  <a:pt x="394054" y="534562"/>
                </a:lnTo>
                <a:lnTo>
                  <a:pt x="396701" y="546200"/>
                </a:lnTo>
                <a:lnTo>
                  <a:pt x="399876" y="557838"/>
                </a:lnTo>
                <a:lnTo>
                  <a:pt x="403846" y="568947"/>
                </a:lnTo>
                <a:lnTo>
                  <a:pt x="408080" y="580056"/>
                </a:lnTo>
                <a:lnTo>
                  <a:pt x="413109" y="590901"/>
                </a:lnTo>
                <a:lnTo>
                  <a:pt x="418401" y="601217"/>
                </a:lnTo>
                <a:lnTo>
                  <a:pt x="424224" y="611532"/>
                </a:lnTo>
                <a:lnTo>
                  <a:pt x="430575" y="621319"/>
                </a:lnTo>
                <a:lnTo>
                  <a:pt x="437191" y="630841"/>
                </a:lnTo>
                <a:lnTo>
                  <a:pt x="444601" y="640099"/>
                </a:lnTo>
                <a:lnTo>
                  <a:pt x="452276" y="648827"/>
                </a:lnTo>
                <a:lnTo>
                  <a:pt x="460480" y="657291"/>
                </a:lnTo>
                <a:lnTo>
                  <a:pt x="468684" y="665491"/>
                </a:lnTo>
                <a:lnTo>
                  <a:pt x="477417" y="672897"/>
                </a:lnTo>
                <a:lnTo>
                  <a:pt x="486679" y="680039"/>
                </a:lnTo>
                <a:lnTo>
                  <a:pt x="496207" y="687180"/>
                </a:lnTo>
                <a:lnTo>
                  <a:pt x="505998" y="693264"/>
                </a:lnTo>
                <a:lnTo>
                  <a:pt x="516055" y="699083"/>
                </a:lnTo>
                <a:lnTo>
                  <a:pt x="526905" y="704637"/>
                </a:lnTo>
                <a:lnTo>
                  <a:pt x="537756" y="709399"/>
                </a:lnTo>
                <a:lnTo>
                  <a:pt x="548606" y="713631"/>
                </a:lnTo>
                <a:lnTo>
                  <a:pt x="559986" y="717598"/>
                </a:lnTo>
                <a:lnTo>
                  <a:pt x="571365" y="721037"/>
                </a:lnTo>
                <a:lnTo>
                  <a:pt x="583274" y="723682"/>
                </a:lnTo>
                <a:lnTo>
                  <a:pt x="595183" y="725798"/>
                </a:lnTo>
                <a:lnTo>
                  <a:pt x="607357" y="727385"/>
                </a:lnTo>
                <a:lnTo>
                  <a:pt x="619795" y="728178"/>
                </a:lnTo>
                <a:lnTo>
                  <a:pt x="632233" y="728443"/>
                </a:lnTo>
                <a:lnTo>
                  <a:pt x="644672" y="728178"/>
                </a:lnTo>
                <a:lnTo>
                  <a:pt x="657110" y="727385"/>
                </a:lnTo>
                <a:lnTo>
                  <a:pt x="669283" y="725798"/>
                </a:lnTo>
                <a:lnTo>
                  <a:pt x="681192" y="723682"/>
                </a:lnTo>
                <a:lnTo>
                  <a:pt x="693101" y="721037"/>
                </a:lnTo>
                <a:lnTo>
                  <a:pt x="704746" y="717598"/>
                </a:lnTo>
                <a:lnTo>
                  <a:pt x="715861" y="713631"/>
                </a:lnTo>
                <a:lnTo>
                  <a:pt x="726976" y="709399"/>
                </a:lnTo>
                <a:lnTo>
                  <a:pt x="737561" y="704637"/>
                </a:lnTo>
                <a:lnTo>
                  <a:pt x="748147" y="699083"/>
                </a:lnTo>
                <a:lnTo>
                  <a:pt x="758204" y="693264"/>
                </a:lnTo>
                <a:lnTo>
                  <a:pt x="767995" y="687180"/>
                </a:lnTo>
                <a:lnTo>
                  <a:pt x="777523" y="680039"/>
                </a:lnTo>
                <a:lnTo>
                  <a:pt x="786785" y="672897"/>
                </a:lnTo>
                <a:lnTo>
                  <a:pt x="795518" y="665491"/>
                </a:lnTo>
                <a:lnTo>
                  <a:pt x="803987" y="657291"/>
                </a:lnTo>
                <a:lnTo>
                  <a:pt x="811926" y="648827"/>
                </a:lnTo>
                <a:lnTo>
                  <a:pt x="819866" y="640099"/>
                </a:lnTo>
                <a:lnTo>
                  <a:pt x="826746" y="630841"/>
                </a:lnTo>
                <a:lnTo>
                  <a:pt x="833627" y="621319"/>
                </a:lnTo>
                <a:lnTo>
                  <a:pt x="839978" y="611532"/>
                </a:lnTo>
                <a:lnTo>
                  <a:pt x="845801" y="601217"/>
                </a:lnTo>
                <a:lnTo>
                  <a:pt x="851094" y="590901"/>
                </a:lnTo>
                <a:lnTo>
                  <a:pt x="856122" y="580056"/>
                </a:lnTo>
                <a:lnTo>
                  <a:pt x="860356" y="568947"/>
                </a:lnTo>
                <a:lnTo>
                  <a:pt x="864061" y="557838"/>
                </a:lnTo>
                <a:lnTo>
                  <a:pt x="867501" y="546200"/>
                </a:lnTo>
                <a:lnTo>
                  <a:pt x="870148" y="534562"/>
                </a:lnTo>
                <a:lnTo>
                  <a:pt x="872265" y="522395"/>
                </a:lnTo>
                <a:lnTo>
                  <a:pt x="873853" y="510227"/>
                </a:lnTo>
                <a:lnTo>
                  <a:pt x="874911" y="498060"/>
                </a:lnTo>
                <a:lnTo>
                  <a:pt x="875176" y="485364"/>
                </a:lnTo>
                <a:lnTo>
                  <a:pt x="874911" y="472932"/>
                </a:lnTo>
                <a:lnTo>
                  <a:pt x="873853" y="460765"/>
                </a:lnTo>
                <a:lnTo>
                  <a:pt x="872265" y="448598"/>
                </a:lnTo>
                <a:lnTo>
                  <a:pt x="870148" y="436431"/>
                </a:lnTo>
                <a:lnTo>
                  <a:pt x="867501" y="424793"/>
                </a:lnTo>
                <a:lnTo>
                  <a:pt x="864061" y="413419"/>
                </a:lnTo>
                <a:lnTo>
                  <a:pt x="860356" y="402046"/>
                </a:lnTo>
                <a:lnTo>
                  <a:pt x="856122" y="390936"/>
                </a:lnTo>
                <a:lnTo>
                  <a:pt x="851094" y="380092"/>
                </a:lnTo>
                <a:lnTo>
                  <a:pt x="845801" y="369776"/>
                </a:lnTo>
                <a:lnTo>
                  <a:pt x="839978" y="359725"/>
                </a:lnTo>
                <a:lnTo>
                  <a:pt x="833627" y="349938"/>
                </a:lnTo>
                <a:lnTo>
                  <a:pt x="826746" y="340152"/>
                </a:lnTo>
                <a:lnTo>
                  <a:pt x="819866" y="331159"/>
                </a:lnTo>
                <a:lnTo>
                  <a:pt x="811926" y="322165"/>
                </a:lnTo>
                <a:lnTo>
                  <a:pt x="803987" y="313966"/>
                </a:lnTo>
                <a:lnTo>
                  <a:pt x="795518" y="305766"/>
                </a:lnTo>
                <a:lnTo>
                  <a:pt x="786785" y="298360"/>
                </a:lnTo>
                <a:lnTo>
                  <a:pt x="777523" y="291219"/>
                </a:lnTo>
                <a:lnTo>
                  <a:pt x="767995" y="284077"/>
                </a:lnTo>
                <a:lnTo>
                  <a:pt x="758204" y="277993"/>
                </a:lnTo>
                <a:lnTo>
                  <a:pt x="748147" y="272174"/>
                </a:lnTo>
                <a:lnTo>
                  <a:pt x="737561" y="266620"/>
                </a:lnTo>
                <a:lnTo>
                  <a:pt x="726976" y="261859"/>
                </a:lnTo>
                <a:lnTo>
                  <a:pt x="715861" y="257627"/>
                </a:lnTo>
                <a:lnTo>
                  <a:pt x="704746" y="253659"/>
                </a:lnTo>
                <a:lnTo>
                  <a:pt x="693101" y="250221"/>
                </a:lnTo>
                <a:lnTo>
                  <a:pt x="681192" y="247575"/>
                </a:lnTo>
                <a:lnTo>
                  <a:pt x="669283" y="245459"/>
                </a:lnTo>
                <a:lnTo>
                  <a:pt x="657110" y="243872"/>
                </a:lnTo>
                <a:lnTo>
                  <a:pt x="644672" y="243079"/>
                </a:lnTo>
                <a:lnTo>
                  <a:pt x="632233" y="242814"/>
                </a:lnTo>
                <a:close/>
                <a:moveTo>
                  <a:pt x="291902" y="0"/>
                </a:moveTo>
                <a:lnTo>
                  <a:pt x="389026" y="0"/>
                </a:lnTo>
                <a:lnTo>
                  <a:pt x="394054" y="265"/>
                </a:lnTo>
                <a:lnTo>
                  <a:pt x="398818" y="529"/>
                </a:lnTo>
                <a:lnTo>
                  <a:pt x="403846" y="1058"/>
                </a:lnTo>
                <a:lnTo>
                  <a:pt x="408610" y="1852"/>
                </a:lnTo>
                <a:lnTo>
                  <a:pt x="413373" y="2910"/>
                </a:lnTo>
                <a:lnTo>
                  <a:pt x="417872" y="4232"/>
                </a:lnTo>
                <a:lnTo>
                  <a:pt x="422636" y="5819"/>
                </a:lnTo>
                <a:lnTo>
                  <a:pt x="426870" y="7406"/>
                </a:lnTo>
                <a:lnTo>
                  <a:pt x="431104" y="9522"/>
                </a:lnTo>
                <a:lnTo>
                  <a:pt x="435339" y="11903"/>
                </a:lnTo>
                <a:lnTo>
                  <a:pt x="439308" y="14019"/>
                </a:lnTo>
                <a:lnTo>
                  <a:pt x="443543" y="16664"/>
                </a:lnTo>
                <a:lnTo>
                  <a:pt x="447248" y="19309"/>
                </a:lnTo>
                <a:lnTo>
                  <a:pt x="450953" y="21954"/>
                </a:lnTo>
                <a:lnTo>
                  <a:pt x="454393" y="25128"/>
                </a:lnTo>
                <a:lnTo>
                  <a:pt x="457569" y="28302"/>
                </a:lnTo>
                <a:lnTo>
                  <a:pt x="461009" y="31741"/>
                </a:lnTo>
                <a:lnTo>
                  <a:pt x="464185" y="35179"/>
                </a:lnTo>
                <a:lnTo>
                  <a:pt x="466831" y="38882"/>
                </a:lnTo>
                <a:lnTo>
                  <a:pt x="469478" y="42585"/>
                </a:lnTo>
                <a:lnTo>
                  <a:pt x="472124" y="46553"/>
                </a:lnTo>
                <a:lnTo>
                  <a:pt x="474241" y="50785"/>
                </a:lnTo>
                <a:lnTo>
                  <a:pt x="476358" y="55017"/>
                </a:lnTo>
                <a:lnTo>
                  <a:pt x="478476" y="59249"/>
                </a:lnTo>
                <a:lnTo>
                  <a:pt x="480328" y="63481"/>
                </a:lnTo>
                <a:lnTo>
                  <a:pt x="481916" y="68242"/>
                </a:lnTo>
                <a:lnTo>
                  <a:pt x="483239" y="72739"/>
                </a:lnTo>
                <a:lnTo>
                  <a:pt x="484298" y="77500"/>
                </a:lnTo>
                <a:lnTo>
                  <a:pt x="485092" y="82261"/>
                </a:lnTo>
                <a:lnTo>
                  <a:pt x="485621" y="87286"/>
                </a:lnTo>
                <a:lnTo>
                  <a:pt x="486150" y="92047"/>
                </a:lnTo>
                <a:lnTo>
                  <a:pt x="486150" y="97073"/>
                </a:lnTo>
                <a:lnTo>
                  <a:pt x="1069689" y="97073"/>
                </a:lnTo>
                <a:lnTo>
                  <a:pt x="1074717" y="97073"/>
                </a:lnTo>
                <a:lnTo>
                  <a:pt x="1079745" y="97602"/>
                </a:lnTo>
                <a:lnTo>
                  <a:pt x="1084509" y="98131"/>
                </a:lnTo>
                <a:lnTo>
                  <a:pt x="1089273" y="98925"/>
                </a:lnTo>
                <a:lnTo>
                  <a:pt x="1093772" y="99983"/>
                </a:lnTo>
                <a:lnTo>
                  <a:pt x="1098535" y="101305"/>
                </a:lnTo>
                <a:lnTo>
                  <a:pt x="1103034" y="102892"/>
                </a:lnTo>
                <a:lnTo>
                  <a:pt x="1107533" y="104744"/>
                </a:lnTo>
                <a:lnTo>
                  <a:pt x="1111767" y="106595"/>
                </a:lnTo>
                <a:lnTo>
                  <a:pt x="1115737" y="108711"/>
                </a:lnTo>
                <a:lnTo>
                  <a:pt x="1119971" y="111092"/>
                </a:lnTo>
                <a:lnTo>
                  <a:pt x="1123941" y="113737"/>
                </a:lnTo>
                <a:lnTo>
                  <a:pt x="1127646" y="116382"/>
                </a:lnTo>
                <a:lnTo>
                  <a:pt x="1131351" y="119027"/>
                </a:lnTo>
                <a:lnTo>
                  <a:pt x="1134791" y="122201"/>
                </a:lnTo>
                <a:lnTo>
                  <a:pt x="1138496" y="125639"/>
                </a:lnTo>
                <a:lnTo>
                  <a:pt x="1141672" y="128813"/>
                </a:lnTo>
                <a:lnTo>
                  <a:pt x="1144583" y="132252"/>
                </a:lnTo>
                <a:lnTo>
                  <a:pt x="1147494" y="135955"/>
                </a:lnTo>
                <a:lnTo>
                  <a:pt x="1150141" y="139658"/>
                </a:lnTo>
                <a:lnTo>
                  <a:pt x="1152522" y="143890"/>
                </a:lnTo>
                <a:lnTo>
                  <a:pt x="1155169" y="147858"/>
                </a:lnTo>
                <a:lnTo>
                  <a:pt x="1157286" y="152090"/>
                </a:lnTo>
                <a:lnTo>
                  <a:pt x="1159139" y="156322"/>
                </a:lnTo>
                <a:lnTo>
                  <a:pt x="1160991" y="160818"/>
                </a:lnTo>
                <a:lnTo>
                  <a:pt x="1162579" y="165315"/>
                </a:lnTo>
                <a:lnTo>
                  <a:pt x="1163902" y="169811"/>
                </a:lnTo>
                <a:lnTo>
                  <a:pt x="1164961" y="174573"/>
                </a:lnTo>
                <a:lnTo>
                  <a:pt x="1165755" y="179334"/>
                </a:lnTo>
                <a:lnTo>
                  <a:pt x="1166284" y="184359"/>
                </a:lnTo>
                <a:lnTo>
                  <a:pt x="1166813" y="189120"/>
                </a:lnTo>
                <a:lnTo>
                  <a:pt x="1166813" y="194146"/>
                </a:lnTo>
                <a:lnTo>
                  <a:pt x="1166813" y="777111"/>
                </a:lnTo>
                <a:lnTo>
                  <a:pt x="1166813" y="782137"/>
                </a:lnTo>
                <a:lnTo>
                  <a:pt x="1166284" y="786898"/>
                </a:lnTo>
                <a:lnTo>
                  <a:pt x="1165755" y="791924"/>
                </a:lnTo>
                <a:lnTo>
                  <a:pt x="1164961" y="796949"/>
                </a:lnTo>
                <a:lnTo>
                  <a:pt x="1163902" y="801446"/>
                </a:lnTo>
                <a:lnTo>
                  <a:pt x="1162579" y="805942"/>
                </a:lnTo>
                <a:lnTo>
                  <a:pt x="1160991" y="810439"/>
                </a:lnTo>
                <a:lnTo>
                  <a:pt x="1159139" y="815200"/>
                </a:lnTo>
                <a:lnTo>
                  <a:pt x="1157286" y="819432"/>
                </a:lnTo>
                <a:lnTo>
                  <a:pt x="1155169" y="823400"/>
                </a:lnTo>
                <a:lnTo>
                  <a:pt x="1152522" y="827632"/>
                </a:lnTo>
                <a:lnTo>
                  <a:pt x="1150141" y="831335"/>
                </a:lnTo>
                <a:lnTo>
                  <a:pt x="1147494" y="835567"/>
                </a:lnTo>
                <a:lnTo>
                  <a:pt x="1144583" y="839005"/>
                </a:lnTo>
                <a:lnTo>
                  <a:pt x="1141672" y="842708"/>
                </a:lnTo>
                <a:lnTo>
                  <a:pt x="1138496" y="845882"/>
                </a:lnTo>
                <a:lnTo>
                  <a:pt x="1134791" y="849056"/>
                </a:lnTo>
                <a:lnTo>
                  <a:pt x="1131351" y="852495"/>
                </a:lnTo>
                <a:lnTo>
                  <a:pt x="1127646" y="855140"/>
                </a:lnTo>
                <a:lnTo>
                  <a:pt x="1123941" y="858049"/>
                </a:lnTo>
                <a:lnTo>
                  <a:pt x="1119971" y="860430"/>
                </a:lnTo>
                <a:lnTo>
                  <a:pt x="1115737" y="862811"/>
                </a:lnTo>
                <a:lnTo>
                  <a:pt x="1111767" y="864927"/>
                </a:lnTo>
                <a:lnTo>
                  <a:pt x="1107533" y="866778"/>
                </a:lnTo>
                <a:lnTo>
                  <a:pt x="1103034" y="868630"/>
                </a:lnTo>
                <a:lnTo>
                  <a:pt x="1098535" y="870217"/>
                </a:lnTo>
                <a:lnTo>
                  <a:pt x="1093772" y="871539"/>
                </a:lnTo>
                <a:lnTo>
                  <a:pt x="1089273" y="872597"/>
                </a:lnTo>
                <a:lnTo>
                  <a:pt x="1084509" y="873655"/>
                </a:lnTo>
                <a:lnTo>
                  <a:pt x="1079745" y="874184"/>
                </a:lnTo>
                <a:lnTo>
                  <a:pt x="1074717" y="874449"/>
                </a:lnTo>
                <a:lnTo>
                  <a:pt x="1069689" y="874713"/>
                </a:lnTo>
                <a:lnTo>
                  <a:pt x="97124" y="874713"/>
                </a:lnTo>
                <a:lnTo>
                  <a:pt x="92361" y="874449"/>
                </a:lnTo>
                <a:lnTo>
                  <a:pt x="87332" y="874184"/>
                </a:lnTo>
                <a:lnTo>
                  <a:pt x="82304" y="873655"/>
                </a:lnTo>
                <a:lnTo>
                  <a:pt x="77541" y="872597"/>
                </a:lnTo>
                <a:lnTo>
                  <a:pt x="73042" y="871539"/>
                </a:lnTo>
                <a:lnTo>
                  <a:pt x="68543" y="870217"/>
                </a:lnTo>
                <a:lnTo>
                  <a:pt x="63779" y="868630"/>
                </a:lnTo>
                <a:lnTo>
                  <a:pt x="59545" y="866778"/>
                </a:lnTo>
                <a:lnTo>
                  <a:pt x="55311" y="864927"/>
                </a:lnTo>
                <a:lnTo>
                  <a:pt x="51076" y="862811"/>
                </a:lnTo>
                <a:lnTo>
                  <a:pt x="47107" y="860430"/>
                </a:lnTo>
                <a:lnTo>
                  <a:pt x="42872" y="858049"/>
                </a:lnTo>
                <a:lnTo>
                  <a:pt x="39167" y="855140"/>
                </a:lnTo>
                <a:lnTo>
                  <a:pt x="35462" y="852495"/>
                </a:lnTo>
                <a:lnTo>
                  <a:pt x="32022" y="849056"/>
                </a:lnTo>
                <a:lnTo>
                  <a:pt x="28846" y="845882"/>
                </a:lnTo>
                <a:lnTo>
                  <a:pt x="25406" y="842708"/>
                </a:lnTo>
                <a:lnTo>
                  <a:pt x="22230" y="839005"/>
                </a:lnTo>
                <a:lnTo>
                  <a:pt x="19319" y="835567"/>
                </a:lnTo>
                <a:lnTo>
                  <a:pt x="16673" y="831335"/>
                </a:lnTo>
                <a:lnTo>
                  <a:pt x="14291" y="827632"/>
                </a:lnTo>
                <a:lnTo>
                  <a:pt x="11909" y="823400"/>
                </a:lnTo>
                <a:lnTo>
                  <a:pt x="9792" y="819432"/>
                </a:lnTo>
                <a:lnTo>
                  <a:pt x="7675" y="815200"/>
                </a:lnTo>
                <a:lnTo>
                  <a:pt x="5822" y="810439"/>
                </a:lnTo>
                <a:lnTo>
                  <a:pt x="4499" y="805942"/>
                </a:lnTo>
                <a:lnTo>
                  <a:pt x="3176" y="801446"/>
                </a:lnTo>
                <a:lnTo>
                  <a:pt x="2117" y="796949"/>
                </a:lnTo>
                <a:lnTo>
                  <a:pt x="1059" y="791924"/>
                </a:lnTo>
                <a:lnTo>
                  <a:pt x="529" y="786898"/>
                </a:lnTo>
                <a:lnTo>
                  <a:pt x="265" y="782137"/>
                </a:lnTo>
                <a:lnTo>
                  <a:pt x="40" y="777875"/>
                </a:lnTo>
                <a:lnTo>
                  <a:pt x="0" y="777875"/>
                </a:lnTo>
                <a:lnTo>
                  <a:pt x="0" y="777111"/>
                </a:lnTo>
                <a:lnTo>
                  <a:pt x="0" y="194146"/>
                </a:lnTo>
                <a:lnTo>
                  <a:pt x="0" y="193675"/>
                </a:lnTo>
                <a:lnTo>
                  <a:pt x="25" y="193675"/>
                </a:lnTo>
                <a:lnTo>
                  <a:pt x="265" y="189120"/>
                </a:lnTo>
                <a:lnTo>
                  <a:pt x="529" y="184359"/>
                </a:lnTo>
                <a:lnTo>
                  <a:pt x="1059" y="179334"/>
                </a:lnTo>
                <a:lnTo>
                  <a:pt x="2117" y="174573"/>
                </a:lnTo>
                <a:lnTo>
                  <a:pt x="3176" y="169811"/>
                </a:lnTo>
                <a:lnTo>
                  <a:pt x="4499" y="165315"/>
                </a:lnTo>
                <a:lnTo>
                  <a:pt x="5822" y="160818"/>
                </a:lnTo>
                <a:lnTo>
                  <a:pt x="7675" y="156322"/>
                </a:lnTo>
                <a:lnTo>
                  <a:pt x="9792" y="152090"/>
                </a:lnTo>
                <a:lnTo>
                  <a:pt x="11909" y="147858"/>
                </a:lnTo>
                <a:lnTo>
                  <a:pt x="14291" y="143890"/>
                </a:lnTo>
                <a:lnTo>
                  <a:pt x="16673" y="139658"/>
                </a:lnTo>
                <a:lnTo>
                  <a:pt x="19319" y="135955"/>
                </a:lnTo>
                <a:lnTo>
                  <a:pt x="22230" y="132252"/>
                </a:lnTo>
                <a:lnTo>
                  <a:pt x="25406" y="128813"/>
                </a:lnTo>
                <a:lnTo>
                  <a:pt x="28846" y="125639"/>
                </a:lnTo>
                <a:lnTo>
                  <a:pt x="32022" y="122201"/>
                </a:lnTo>
                <a:lnTo>
                  <a:pt x="35462" y="119027"/>
                </a:lnTo>
                <a:lnTo>
                  <a:pt x="39167" y="116382"/>
                </a:lnTo>
                <a:lnTo>
                  <a:pt x="42872" y="113737"/>
                </a:lnTo>
                <a:lnTo>
                  <a:pt x="47107" y="111092"/>
                </a:lnTo>
                <a:lnTo>
                  <a:pt x="51076" y="108711"/>
                </a:lnTo>
                <a:lnTo>
                  <a:pt x="55311" y="106595"/>
                </a:lnTo>
                <a:lnTo>
                  <a:pt x="59545" y="104744"/>
                </a:lnTo>
                <a:lnTo>
                  <a:pt x="63779" y="102892"/>
                </a:lnTo>
                <a:lnTo>
                  <a:pt x="68543" y="101305"/>
                </a:lnTo>
                <a:lnTo>
                  <a:pt x="73042" y="99983"/>
                </a:lnTo>
                <a:lnTo>
                  <a:pt x="77541" y="98925"/>
                </a:lnTo>
                <a:lnTo>
                  <a:pt x="82304" y="98131"/>
                </a:lnTo>
                <a:lnTo>
                  <a:pt x="87332" y="97602"/>
                </a:lnTo>
                <a:lnTo>
                  <a:pt x="92361" y="97073"/>
                </a:lnTo>
                <a:lnTo>
                  <a:pt x="97124" y="97073"/>
                </a:lnTo>
                <a:lnTo>
                  <a:pt x="194513" y="97073"/>
                </a:lnTo>
                <a:lnTo>
                  <a:pt x="194778" y="92047"/>
                </a:lnTo>
                <a:lnTo>
                  <a:pt x="195042" y="87286"/>
                </a:lnTo>
                <a:lnTo>
                  <a:pt x="195836" y="82261"/>
                </a:lnTo>
                <a:lnTo>
                  <a:pt x="196630" y="77500"/>
                </a:lnTo>
                <a:lnTo>
                  <a:pt x="197953" y="72739"/>
                </a:lnTo>
                <a:lnTo>
                  <a:pt x="199277" y="68242"/>
                </a:lnTo>
                <a:lnTo>
                  <a:pt x="200600" y="63481"/>
                </a:lnTo>
                <a:lnTo>
                  <a:pt x="202452" y="59249"/>
                </a:lnTo>
                <a:lnTo>
                  <a:pt x="204305" y="55017"/>
                </a:lnTo>
                <a:lnTo>
                  <a:pt x="206422" y="50785"/>
                </a:lnTo>
                <a:lnTo>
                  <a:pt x="208804" y="46553"/>
                </a:lnTo>
                <a:lnTo>
                  <a:pt x="211186" y="42585"/>
                </a:lnTo>
                <a:lnTo>
                  <a:pt x="213832" y="38882"/>
                </a:lnTo>
                <a:lnTo>
                  <a:pt x="217008" y="35179"/>
                </a:lnTo>
                <a:lnTo>
                  <a:pt x="219919" y="31741"/>
                </a:lnTo>
                <a:lnTo>
                  <a:pt x="223095" y="28302"/>
                </a:lnTo>
                <a:lnTo>
                  <a:pt x="226535" y="25128"/>
                </a:lnTo>
                <a:lnTo>
                  <a:pt x="229975" y="21954"/>
                </a:lnTo>
                <a:lnTo>
                  <a:pt x="233680" y="19309"/>
                </a:lnTo>
                <a:lnTo>
                  <a:pt x="237650" y="16664"/>
                </a:lnTo>
                <a:lnTo>
                  <a:pt x="241355" y="14019"/>
                </a:lnTo>
                <a:lnTo>
                  <a:pt x="245589" y="11903"/>
                </a:lnTo>
                <a:lnTo>
                  <a:pt x="249559" y="9522"/>
                </a:lnTo>
                <a:lnTo>
                  <a:pt x="254058" y="7406"/>
                </a:lnTo>
                <a:lnTo>
                  <a:pt x="258557" y="5819"/>
                </a:lnTo>
                <a:lnTo>
                  <a:pt x="262791" y="4232"/>
                </a:lnTo>
                <a:lnTo>
                  <a:pt x="267555" y="2910"/>
                </a:lnTo>
                <a:lnTo>
                  <a:pt x="272054" y="1852"/>
                </a:lnTo>
                <a:lnTo>
                  <a:pt x="277082" y="1058"/>
                </a:lnTo>
                <a:lnTo>
                  <a:pt x="281845" y="529"/>
                </a:lnTo>
                <a:lnTo>
                  <a:pt x="286874" y="265"/>
                </a:lnTo>
                <a:lnTo>
                  <a:pt x="291902" y="0"/>
                </a:lnTo>
                <a:close/>
              </a:path>
            </a:pathLst>
          </a:custGeom>
          <a:solidFill>
            <a:srgbClr val="FF0000"/>
          </a:solidFill>
          <a:ln>
            <a:solidFill>
              <a:srgbClr val="FF0000"/>
            </a:solid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600">
              <a:solidFill>
                <a:srgbClr val="FFFFFF"/>
              </a:solidFill>
              <a:latin typeface="Calibri Light" panose="020F0302020204030204" pitchFamily="34" charset="0"/>
            </a:endParaRPr>
          </a:p>
        </p:txBody>
      </p:sp>
      <p:sp>
        <p:nvSpPr>
          <p:cNvPr id="22" name="矩形 21"/>
          <p:cNvSpPr/>
          <p:nvPr/>
        </p:nvSpPr>
        <p:spPr>
          <a:xfrm>
            <a:off x="5962394" y="3881068"/>
            <a:ext cx="5806632" cy="60016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矩形 22"/>
          <p:cNvSpPr/>
          <p:nvPr/>
        </p:nvSpPr>
        <p:spPr>
          <a:xfrm>
            <a:off x="8050402" y="4512773"/>
            <a:ext cx="3708052" cy="38325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5" name="直接连接符 24"/>
          <p:cNvCxnSpPr/>
          <p:nvPr/>
        </p:nvCxnSpPr>
        <p:spPr>
          <a:xfrm>
            <a:off x="10053264" y="3839774"/>
            <a:ext cx="1415845" cy="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131108" y="1844657"/>
            <a:ext cx="3018048" cy="2123658"/>
          </a:xfrm>
          <a:prstGeom prst="rect">
            <a:avLst/>
          </a:prstGeom>
          <a:noFill/>
        </p:spPr>
        <p:txBody>
          <a:bodyPr wrap="square" rtlCol="0">
            <a:spAutoFit/>
          </a:bodyPr>
          <a:lstStyle/>
          <a:p>
            <a:r>
              <a:rPr lang="zh-CN" altLang="en-US" dirty="0"/>
              <a:t>   </a:t>
            </a:r>
            <a:endParaRPr lang="en-US" altLang="zh-CN" dirty="0"/>
          </a:p>
          <a:p>
            <a:endParaRPr lang="en-US" altLang="zh-CN" dirty="0"/>
          </a:p>
          <a:p>
            <a:r>
              <a:rPr lang="en-US" altLang="zh-CN" sz="1600" dirty="0"/>
              <a:t>     </a:t>
            </a:r>
            <a:r>
              <a:rPr lang="zh-CN" altLang="en-US" sz="1600" dirty="0"/>
              <a:t>我们致力于为快速发展的生物医药机构及公司提供更好的咨询服务，包括引进更优秀的高级人才助力企业发展，同时也提供制药科学领域产品和认证技术服务。</a:t>
            </a:r>
          </a:p>
        </p:txBody>
      </p:sp>
      <p:sp>
        <p:nvSpPr>
          <p:cNvPr id="24" name="TextBox 23"/>
          <p:cNvSpPr txBox="1"/>
          <p:nvPr/>
        </p:nvSpPr>
        <p:spPr>
          <a:xfrm>
            <a:off x="5872245" y="2251644"/>
            <a:ext cx="5814104" cy="1569660"/>
          </a:xfrm>
          <a:prstGeom prst="rect">
            <a:avLst/>
          </a:prstGeom>
          <a:noFill/>
        </p:spPr>
        <p:txBody>
          <a:bodyPr wrap="square" rtlCol="0">
            <a:spAutoFit/>
          </a:bodyPr>
          <a:lstStyle/>
          <a:p>
            <a:r>
              <a:rPr lang="zh-CN" altLang="en-US" sz="1600" dirty="0"/>
              <a:t>闻道有先后，术业有专攻。</a:t>
            </a:r>
            <a:br>
              <a:rPr lang="zh-CN" altLang="en-US" sz="1600" dirty="0"/>
            </a:br>
            <a:r>
              <a:rPr lang="zh-CN" altLang="en-US" sz="1600" dirty="0"/>
              <a:t>我们坚持专业专注、诚信高效的服务理念，始终致力于生物医药领域人才的猎头及咨询服务。</a:t>
            </a:r>
            <a:br>
              <a:rPr lang="zh-CN" altLang="en-US" sz="1600" dirty="0"/>
            </a:br>
            <a:r>
              <a:rPr lang="zh-CN" altLang="en-US" sz="1600" dirty="0"/>
              <a:t>在始终遵守严格的市场规则前提下，我们积极构建生物医药企业以及高级人才之间新的价值链，为生物医药领域的发展奉献我们的力量。</a:t>
            </a:r>
          </a:p>
        </p:txBody>
      </p:sp>
      <p:pic>
        <p:nvPicPr>
          <p:cNvPr id="13" name="图片 12">
            <a:extLst>
              <a:ext uri="{FF2B5EF4-FFF2-40B4-BE49-F238E27FC236}">
                <a16:creationId xmlns:a16="http://schemas.microsoft.com/office/drawing/2014/main" id="{63D59328-9AA2-C446-A3BE-CD238D7F2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7815" y="274963"/>
            <a:ext cx="2108534" cy="65944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任意多边形 60"/>
          <p:cNvSpPr/>
          <p:nvPr/>
        </p:nvSpPr>
        <p:spPr>
          <a:xfrm>
            <a:off x="1" y="3917302"/>
            <a:ext cx="3560361" cy="2940699"/>
          </a:xfrm>
          <a:custGeom>
            <a:avLst/>
            <a:gdLst>
              <a:gd name="connsiteX0" fmla="*/ 0 w 3560361"/>
              <a:gd name="connsiteY0" fmla="*/ 0 h 2940699"/>
              <a:gd name="connsiteX1" fmla="*/ 3560361 w 3560361"/>
              <a:gd name="connsiteY1" fmla="*/ 2940699 h 2940699"/>
              <a:gd name="connsiteX2" fmla="*/ 0 w 3560361"/>
              <a:gd name="connsiteY2" fmla="*/ 2940699 h 2940699"/>
              <a:gd name="connsiteX3" fmla="*/ 0 w 3560361"/>
              <a:gd name="connsiteY3" fmla="*/ 0 h 2940699"/>
            </a:gdLst>
            <a:ahLst/>
            <a:cxnLst>
              <a:cxn ang="0">
                <a:pos x="connsiteX0" y="connsiteY0"/>
              </a:cxn>
              <a:cxn ang="0">
                <a:pos x="connsiteX1" y="connsiteY1"/>
              </a:cxn>
              <a:cxn ang="0">
                <a:pos x="connsiteX2" y="connsiteY2"/>
              </a:cxn>
              <a:cxn ang="0">
                <a:pos x="connsiteX3" y="connsiteY3"/>
              </a:cxn>
            </a:cxnLst>
            <a:rect l="l" t="t" r="r" b="b"/>
            <a:pathLst>
              <a:path w="3560361" h="2940699">
                <a:moveTo>
                  <a:pt x="0" y="0"/>
                </a:moveTo>
                <a:lnTo>
                  <a:pt x="3560361" y="2940699"/>
                </a:lnTo>
                <a:lnTo>
                  <a:pt x="0" y="2940699"/>
                </a:lnTo>
                <a:lnTo>
                  <a:pt x="0" y="0"/>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a:off x="1" y="1962832"/>
            <a:ext cx="5926677" cy="4895169"/>
          </a:xfrm>
          <a:custGeom>
            <a:avLst/>
            <a:gdLst>
              <a:gd name="connsiteX0" fmla="*/ 0 w 5926677"/>
              <a:gd name="connsiteY0" fmla="*/ 0 h 4895169"/>
              <a:gd name="connsiteX1" fmla="*/ 5926677 w 5926677"/>
              <a:gd name="connsiteY1" fmla="*/ 4895169 h 4895169"/>
              <a:gd name="connsiteX2" fmla="*/ 2558518 w 5926677"/>
              <a:gd name="connsiteY2" fmla="*/ 4895169 h 4895169"/>
              <a:gd name="connsiteX3" fmla="*/ 0 w 5926677"/>
              <a:gd name="connsiteY3" fmla="*/ 2781948 h 4895169"/>
            </a:gdLst>
            <a:ahLst/>
            <a:cxnLst>
              <a:cxn ang="0">
                <a:pos x="connsiteX0" y="connsiteY0"/>
              </a:cxn>
              <a:cxn ang="0">
                <a:pos x="connsiteX1" y="connsiteY1"/>
              </a:cxn>
              <a:cxn ang="0">
                <a:pos x="connsiteX2" y="connsiteY2"/>
              </a:cxn>
              <a:cxn ang="0">
                <a:pos x="connsiteX3" y="connsiteY3"/>
              </a:cxn>
            </a:cxnLst>
            <a:rect l="l" t="t" r="r" b="b"/>
            <a:pathLst>
              <a:path w="5926677" h="4895169">
                <a:moveTo>
                  <a:pt x="0" y="0"/>
                </a:moveTo>
                <a:lnTo>
                  <a:pt x="5926677" y="4895169"/>
                </a:lnTo>
                <a:lnTo>
                  <a:pt x="2558518" y="4895169"/>
                </a:lnTo>
                <a:lnTo>
                  <a:pt x="0" y="2781948"/>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内蒙古"/>
          <p:cNvSpPr/>
          <p:nvPr/>
        </p:nvSpPr>
        <p:spPr bwMode="auto">
          <a:xfrm>
            <a:off x="3278120" y="1766931"/>
            <a:ext cx="2194418" cy="1872534"/>
          </a:xfrm>
          <a:custGeom>
            <a:avLst/>
            <a:gdLst>
              <a:gd name="T0" fmla="*/ 2147483646 w 1428"/>
              <a:gd name="T1" fmla="*/ 2147483646 h 1218"/>
              <a:gd name="T2" fmla="*/ 2147483646 w 1428"/>
              <a:gd name="T3" fmla="*/ 2147483646 h 1218"/>
              <a:gd name="T4" fmla="*/ 2147483646 w 1428"/>
              <a:gd name="T5" fmla="*/ 2147483646 h 1218"/>
              <a:gd name="T6" fmla="*/ 2147483646 w 1428"/>
              <a:gd name="T7" fmla="*/ 2147483646 h 1218"/>
              <a:gd name="T8" fmla="*/ 2147483646 w 1428"/>
              <a:gd name="T9" fmla="*/ 2147483646 h 1218"/>
              <a:gd name="T10" fmla="*/ 2147483646 w 1428"/>
              <a:gd name="T11" fmla="*/ 2147483646 h 1218"/>
              <a:gd name="T12" fmla="*/ 2147483646 w 1428"/>
              <a:gd name="T13" fmla="*/ 2147483646 h 1218"/>
              <a:gd name="T14" fmla="*/ 2147483646 w 1428"/>
              <a:gd name="T15" fmla="*/ 2147483646 h 1218"/>
              <a:gd name="T16" fmla="*/ 2147483646 w 1428"/>
              <a:gd name="T17" fmla="*/ 2147483646 h 1218"/>
              <a:gd name="T18" fmla="*/ 2147483646 w 1428"/>
              <a:gd name="T19" fmla="*/ 2147483646 h 1218"/>
              <a:gd name="T20" fmla="*/ 2147483646 w 1428"/>
              <a:gd name="T21" fmla="*/ 2147483646 h 1218"/>
              <a:gd name="T22" fmla="*/ 2147483646 w 1428"/>
              <a:gd name="T23" fmla="*/ 2147483646 h 1218"/>
              <a:gd name="T24" fmla="*/ 2147483646 w 1428"/>
              <a:gd name="T25" fmla="*/ 2147483646 h 1218"/>
              <a:gd name="T26" fmla="*/ 2147483646 w 1428"/>
              <a:gd name="T27" fmla="*/ 2147483646 h 1218"/>
              <a:gd name="T28" fmla="*/ 2147483646 w 1428"/>
              <a:gd name="T29" fmla="*/ 2147483646 h 1218"/>
              <a:gd name="T30" fmla="*/ 2147483646 w 1428"/>
              <a:gd name="T31" fmla="*/ 2147483646 h 1218"/>
              <a:gd name="T32" fmla="*/ 2147483646 w 1428"/>
              <a:gd name="T33" fmla="*/ 2147483646 h 1218"/>
              <a:gd name="T34" fmla="*/ 2147483646 w 1428"/>
              <a:gd name="T35" fmla="*/ 2147483646 h 1218"/>
              <a:gd name="T36" fmla="*/ 2147483646 w 1428"/>
              <a:gd name="T37" fmla="*/ 2147483646 h 1218"/>
              <a:gd name="T38" fmla="*/ 2147483646 w 1428"/>
              <a:gd name="T39" fmla="*/ 2147483646 h 1218"/>
              <a:gd name="T40" fmla="*/ 2147483646 w 1428"/>
              <a:gd name="T41" fmla="*/ 2147483646 h 1218"/>
              <a:gd name="T42" fmla="*/ 2147483646 w 1428"/>
              <a:gd name="T43" fmla="*/ 2147483646 h 1218"/>
              <a:gd name="T44" fmla="*/ 0 w 1428"/>
              <a:gd name="T45" fmla="*/ 2147483646 h 1218"/>
              <a:gd name="T46" fmla="*/ 2147483646 w 1428"/>
              <a:gd name="T47" fmla="*/ 2147483646 h 1218"/>
              <a:gd name="T48" fmla="*/ 2147483646 w 1428"/>
              <a:gd name="T49" fmla="*/ 2147483646 h 1218"/>
              <a:gd name="T50" fmla="*/ 2147483646 w 1428"/>
              <a:gd name="T51" fmla="*/ 2147483646 h 1218"/>
              <a:gd name="T52" fmla="*/ 2147483646 w 1428"/>
              <a:gd name="T53" fmla="*/ 2147483646 h 1218"/>
              <a:gd name="T54" fmla="*/ 2147483646 w 1428"/>
              <a:gd name="T55" fmla="*/ 2147483646 h 1218"/>
              <a:gd name="T56" fmla="*/ 2147483646 w 1428"/>
              <a:gd name="T57" fmla="*/ 2147483646 h 1218"/>
              <a:gd name="T58" fmla="*/ 2147483646 w 1428"/>
              <a:gd name="T59" fmla="*/ 2147483646 h 1218"/>
              <a:gd name="T60" fmla="*/ 2147483646 w 1428"/>
              <a:gd name="T61" fmla="*/ 2147483646 h 1218"/>
              <a:gd name="T62" fmla="*/ 2147483646 w 1428"/>
              <a:gd name="T63" fmla="*/ 2147483646 h 1218"/>
              <a:gd name="T64" fmla="*/ 2147483646 w 1428"/>
              <a:gd name="T65" fmla="*/ 2147483646 h 1218"/>
              <a:gd name="T66" fmla="*/ 2147483646 w 1428"/>
              <a:gd name="T67" fmla="*/ 2147483646 h 1218"/>
              <a:gd name="T68" fmla="*/ 2147483646 w 1428"/>
              <a:gd name="T69" fmla="*/ 2147483646 h 1218"/>
              <a:gd name="T70" fmla="*/ 2147483646 w 1428"/>
              <a:gd name="T71" fmla="*/ 2147483646 h 1218"/>
              <a:gd name="T72" fmla="*/ 2147483646 w 1428"/>
              <a:gd name="T73" fmla="*/ 2147483646 h 1218"/>
              <a:gd name="T74" fmla="*/ 2147483646 w 1428"/>
              <a:gd name="T75" fmla="*/ 2147483646 h 1218"/>
              <a:gd name="T76" fmla="*/ 2147483646 w 1428"/>
              <a:gd name="T77" fmla="*/ 2147483646 h 1218"/>
              <a:gd name="T78" fmla="*/ 2147483646 w 1428"/>
              <a:gd name="T79" fmla="*/ 2147483646 h 1218"/>
              <a:gd name="T80" fmla="*/ 2147483646 w 1428"/>
              <a:gd name="T81" fmla="*/ 2147483646 h 1218"/>
              <a:gd name="T82" fmla="*/ 2147483646 w 1428"/>
              <a:gd name="T83" fmla="*/ 2147483646 h 1218"/>
              <a:gd name="T84" fmla="*/ 2147483646 w 1428"/>
              <a:gd name="T85" fmla="*/ 2147483646 h 1218"/>
              <a:gd name="T86" fmla="*/ 2147483646 w 1428"/>
              <a:gd name="T87" fmla="*/ 2147483646 h 1218"/>
              <a:gd name="T88" fmla="*/ 2147483646 w 1428"/>
              <a:gd name="T89" fmla="*/ 2147483646 h 1218"/>
              <a:gd name="T90" fmla="*/ 2147483646 w 1428"/>
              <a:gd name="T91" fmla="*/ 2147483646 h 1218"/>
              <a:gd name="T92" fmla="*/ 2147483646 w 1428"/>
              <a:gd name="T93" fmla="*/ 2147483646 h 1218"/>
              <a:gd name="T94" fmla="*/ 2147483646 w 1428"/>
              <a:gd name="T95" fmla="*/ 2147483646 h 1218"/>
              <a:gd name="T96" fmla="*/ 2147483646 w 1428"/>
              <a:gd name="T97" fmla="*/ 2147483646 h 1218"/>
              <a:gd name="T98" fmla="*/ 2147483646 w 1428"/>
              <a:gd name="T99" fmla="*/ 2147483646 h 1218"/>
              <a:gd name="T100" fmla="*/ 2147483646 w 1428"/>
              <a:gd name="T101" fmla="*/ 2147483646 h 1218"/>
              <a:gd name="T102" fmla="*/ 2147483646 w 1428"/>
              <a:gd name="T103" fmla="*/ 2147483646 h 1218"/>
              <a:gd name="T104" fmla="*/ 2147483646 w 1428"/>
              <a:gd name="T105" fmla="*/ 2147483646 h 1218"/>
              <a:gd name="T106" fmla="*/ 2147483646 w 1428"/>
              <a:gd name="T107" fmla="*/ 2147483646 h 1218"/>
              <a:gd name="T108" fmla="*/ 2147483646 w 1428"/>
              <a:gd name="T109" fmla="*/ 2147483646 h 1218"/>
              <a:gd name="T110" fmla="*/ 2147483646 w 1428"/>
              <a:gd name="T111" fmla="*/ 2147483646 h 1218"/>
              <a:gd name="T112" fmla="*/ 2147483646 w 1428"/>
              <a:gd name="T113" fmla="*/ 2147483646 h 1218"/>
              <a:gd name="T114" fmla="*/ 2147483646 w 1428"/>
              <a:gd name="T115" fmla="*/ 2147483646 h 1218"/>
              <a:gd name="T116" fmla="*/ 2147483646 w 1428"/>
              <a:gd name="T117" fmla="*/ 2147483646 h 1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4" y="102"/>
                </a:lnTo>
                <a:lnTo>
                  <a:pt x="1322" y="106"/>
                </a:lnTo>
                <a:lnTo>
                  <a:pt x="1318" y="108"/>
                </a:lnTo>
                <a:lnTo>
                  <a:pt x="1316" y="112"/>
                </a:lnTo>
                <a:lnTo>
                  <a:pt x="1310" y="116"/>
                </a:lnTo>
                <a:lnTo>
                  <a:pt x="1298" y="126"/>
                </a:lnTo>
                <a:lnTo>
                  <a:pt x="1296" y="128"/>
                </a:lnTo>
                <a:lnTo>
                  <a:pt x="1286" y="130"/>
                </a:lnTo>
                <a:lnTo>
                  <a:pt x="1276" y="126"/>
                </a:lnTo>
                <a:lnTo>
                  <a:pt x="1264" y="118"/>
                </a:lnTo>
                <a:lnTo>
                  <a:pt x="1262" y="116"/>
                </a:lnTo>
                <a:lnTo>
                  <a:pt x="1244" y="96"/>
                </a:lnTo>
                <a:lnTo>
                  <a:pt x="1240" y="90"/>
                </a:lnTo>
                <a:lnTo>
                  <a:pt x="1238" y="84"/>
                </a:lnTo>
                <a:lnTo>
                  <a:pt x="1238" y="62"/>
                </a:lnTo>
                <a:lnTo>
                  <a:pt x="1238" y="60"/>
                </a:lnTo>
                <a:lnTo>
                  <a:pt x="1242" y="56"/>
                </a:lnTo>
                <a:lnTo>
                  <a:pt x="1218" y="48"/>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4" y="46"/>
                </a:lnTo>
                <a:lnTo>
                  <a:pt x="1162" y="32"/>
                </a:lnTo>
                <a:lnTo>
                  <a:pt x="1164" y="22"/>
                </a:lnTo>
                <a:lnTo>
                  <a:pt x="1166" y="16"/>
                </a:lnTo>
                <a:lnTo>
                  <a:pt x="1172" y="6"/>
                </a:lnTo>
                <a:lnTo>
                  <a:pt x="1170" y="0"/>
                </a:lnTo>
                <a:lnTo>
                  <a:pt x="1150" y="2"/>
                </a:lnTo>
                <a:lnTo>
                  <a:pt x="1142" y="4"/>
                </a:lnTo>
                <a:lnTo>
                  <a:pt x="1136" y="8"/>
                </a:lnTo>
                <a:lnTo>
                  <a:pt x="1132" y="14"/>
                </a:lnTo>
                <a:lnTo>
                  <a:pt x="1128" y="22"/>
                </a:lnTo>
                <a:lnTo>
                  <a:pt x="1116" y="40"/>
                </a:lnTo>
                <a:lnTo>
                  <a:pt x="1128" y="40"/>
                </a:lnTo>
                <a:lnTo>
                  <a:pt x="1130" y="40"/>
                </a:lnTo>
                <a:lnTo>
                  <a:pt x="1140" y="44"/>
                </a:lnTo>
                <a:lnTo>
                  <a:pt x="1142" y="44"/>
                </a:lnTo>
                <a:lnTo>
                  <a:pt x="1142" y="46"/>
                </a:lnTo>
                <a:lnTo>
                  <a:pt x="1142" y="48"/>
                </a:lnTo>
                <a:lnTo>
                  <a:pt x="1144" y="64"/>
                </a:lnTo>
                <a:lnTo>
                  <a:pt x="1150" y="80"/>
                </a:lnTo>
                <a:lnTo>
                  <a:pt x="1150" y="82"/>
                </a:lnTo>
                <a:lnTo>
                  <a:pt x="1150" y="84"/>
                </a:lnTo>
                <a:lnTo>
                  <a:pt x="1122" y="136"/>
                </a:lnTo>
                <a:lnTo>
                  <a:pt x="1120" y="142"/>
                </a:lnTo>
                <a:lnTo>
                  <a:pt x="1118" y="154"/>
                </a:lnTo>
                <a:lnTo>
                  <a:pt x="1114" y="190"/>
                </a:lnTo>
                <a:lnTo>
                  <a:pt x="1114" y="192"/>
                </a:lnTo>
                <a:lnTo>
                  <a:pt x="1104" y="212"/>
                </a:lnTo>
                <a:lnTo>
                  <a:pt x="1110" y="220"/>
                </a:lnTo>
                <a:lnTo>
                  <a:pt x="1110" y="222"/>
                </a:lnTo>
                <a:lnTo>
                  <a:pt x="1110" y="236"/>
                </a:lnTo>
                <a:lnTo>
                  <a:pt x="1110" y="242"/>
                </a:lnTo>
                <a:lnTo>
                  <a:pt x="1108" y="244"/>
                </a:lnTo>
                <a:lnTo>
                  <a:pt x="1106" y="244"/>
                </a:lnTo>
                <a:lnTo>
                  <a:pt x="1098" y="250"/>
                </a:lnTo>
                <a:lnTo>
                  <a:pt x="1088" y="262"/>
                </a:lnTo>
                <a:lnTo>
                  <a:pt x="1052" y="302"/>
                </a:lnTo>
                <a:lnTo>
                  <a:pt x="1050" y="304"/>
                </a:lnTo>
                <a:lnTo>
                  <a:pt x="1048" y="304"/>
                </a:lnTo>
                <a:lnTo>
                  <a:pt x="1046" y="302"/>
                </a:lnTo>
                <a:lnTo>
                  <a:pt x="1030" y="292"/>
                </a:lnTo>
                <a:lnTo>
                  <a:pt x="1020" y="282"/>
                </a:lnTo>
                <a:lnTo>
                  <a:pt x="1014" y="280"/>
                </a:lnTo>
                <a:lnTo>
                  <a:pt x="1008" y="278"/>
                </a:lnTo>
                <a:lnTo>
                  <a:pt x="982" y="276"/>
                </a:lnTo>
                <a:lnTo>
                  <a:pt x="982" y="314"/>
                </a:lnTo>
                <a:lnTo>
                  <a:pt x="966" y="384"/>
                </a:lnTo>
                <a:lnTo>
                  <a:pt x="964" y="392"/>
                </a:lnTo>
                <a:lnTo>
                  <a:pt x="964" y="402"/>
                </a:lnTo>
                <a:lnTo>
                  <a:pt x="962" y="432"/>
                </a:lnTo>
                <a:lnTo>
                  <a:pt x="968" y="440"/>
                </a:lnTo>
                <a:lnTo>
                  <a:pt x="974" y="430"/>
                </a:lnTo>
                <a:lnTo>
                  <a:pt x="974" y="428"/>
                </a:lnTo>
                <a:lnTo>
                  <a:pt x="994" y="420"/>
                </a:lnTo>
                <a:lnTo>
                  <a:pt x="1044" y="428"/>
                </a:lnTo>
                <a:lnTo>
                  <a:pt x="1050" y="420"/>
                </a:lnTo>
                <a:lnTo>
                  <a:pt x="1058" y="408"/>
                </a:lnTo>
                <a:lnTo>
                  <a:pt x="1060" y="406"/>
                </a:lnTo>
                <a:lnTo>
                  <a:pt x="1080" y="402"/>
                </a:lnTo>
                <a:lnTo>
                  <a:pt x="1106" y="400"/>
                </a:lnTo>
                <a:lnTo>
                  <a:pt x="1112" y="404"/>
                </a:lnTo>
                <a:lnTo>
                  <a:pt x="1120" y="410"/>
                </a:lnTo>
                <a:lnTo>
                  <a:pt x="1136" y="428"/>
                </a:lnTo>
                <a:lnTo>
                  <a:pt x="1158" y="440"/>
                </a:lnTo>
                <a:lnTo>
                  <a:pt x="1174" y="452"/>
                </a:lnTo>
                <a:lnTo>
                  <a:pt x="1184" y="462"/>
                </a:lnTo>
                <a:lnTo>
                  <a:pt x="1190" y="472"/>
                </a:lnTo>
                <a:lnTo>
                  <a:pt x="1192" y="480"/>
                </a:lnTo>
                <a:lnTo>
                  <a:pt x="1190" y="488"/>
                </a:lnTo>
                <a:lnTo>
                  <a:pt x="1186" y="492"/>
                </a:lnTo>
                <a:lnTo>
                  <a:pt x="1184" y="496"/>
                </a:lnTo>
                <a:lnTo>
                  <a:pt x="1174" y="498"/>
                </a:lnTo>
                <a:lnTo>
                  <a:pt x="1172" y="498"/>
                </a:lnTo>
                <a:lnTo>
                  <a:pt x="1126" y="498"/>
                </a:lnTo>
                <a:lnTo>
                  <a:pt x="1112" y="498"/>
                </a:lnTo>
                <a:lnTo>
                  <a:pt x="1102" y="500"/>
                </a:lnTo>
                <a:lnTo>
                  <a:pt x="1084" y="512"/>
                </a:lnTo>
                <a:lnTo>
                  <a:pt x="1054" y="532"/>
                </a:lnTo>
                <a:lnTo>
                  <a:pt x="1042" y="536"/>
                </a:lnTo>
                <a:lnTo>
                  <a:pt x="1034" y="538"/>
                </a:lnTo>
                <a:lnTo>
                  <a:pt x="1018" y="540"/>
                </a:lnTo>
                <a:lnTo>
                  <a:pt x="1010" y="580"/>
                </a:lnTo>
                <a:lnTo>
                  <a:pt x="1004" y="596"/>
                </a:lnTo>
                <a:lnTo>
                  <a:pt x="1000" y="602"/>
                </a:lnTo>
                <a:lnTo>
                  <a:pt x="996" y="606"/>
                </a:lnTo>
                <a:lnTo>
                  <a:pt x="990" y="610"/>
                </a:lnTo>
                <a:lnTo>
                  <a:pt x="984" y="614"/>
                </a:lnTo>
                <a:lnTo>
                  <a:pt x="966" y="620"/>
                </a:lnTo>
                <a:lnTo>
                  <a:pt x="956" y="622"/>
                </a:lnTo>
                <a:lnTo>
                  <a:pt x="946" y="626"/>
                </a:lnTo>
                <a:lnTo>
                  <a:pt x="926" y="634"/>
                </a:lnTo>
                <a:lnTo>
                  <a:pt x="914" y="664"/>
                </a:lnTo>
                <a:lnTo>
                  <a:pt x="912" y="664"/>
                </a:lnTo>
                <a:lnTo>
                  <a:pt x="910" y="664"/>
                </a:lnTo>
                <a:lnTo>
                  <a:pt x="874" y="680"/>
                </a:lnTo>
                <a:lnTo>
                  <a:pt x="872" y="680"/>
                </a:lnTo>
                <a:lnTo>
                  <a:pt x="854" y="676"/>
                </a:lnTo>
                <a:lnTo>
                  <a:pt x="834" y="670"/>
                </a:lnTo>
                <a:lnTo>
                  <a:pt x="820" y="664"/>
                </a:lnTo>
                <a:lnTo>
                  <a:pt x="814" y="662"/>
                </a:lnTo>
                <a:lnTo>
                  <a:pt x="806" y="660"/>
                </a:lnTo>
                <a:lnTo>
                  <a:pt x="798" y="660"/>
                </a:lnTo>
                <a:lnTo>
                  <a:pt x="790" y="662"/>
                </a:lnTo>
                <a:lnTo>
                  <a:pt x="784" y="672"/>
                </a:lnTo>
                <a:lnTo>
                  <a:pt x="778" y="684"/>
                </a:lnTo>
                <a:lnTo>
                  <a:pt x="776" y="698"/>
                </a:lnTo>
                <a:lnTo>
                  <a:pt x="776" y="710"/>
                </a:lnTo>
                <a:lnTo>
                  <a:pt x="778" y="722"/>
                </a:lnTo>
                <a:lnTo>
                  <a:pt x="782" y="728"/>
                </a:lnTo>
                <a:lnTo>
                  <a:pt x="786" y="728"/>
                </a:lnTo>
                <a:lnTo>
                  <a:pt x="794" y="724"/>
                </a:lnTo>
                <a:lnTo>
                  <a:pt x="794" y="748"/>
                </a:lnTo>
                <a:lnTo>
                  <a:pt x="794" y="756"/>
                </a:lnTo>
                <a:lnTo>
                  <a:pt x="792" y="760"/>
                </a:lnTo>
                <a:lnTo>
                  <a:pt x="790" y="764"/>
                </a:lnTo>
                <a:lnTo>
                  <a:pt x="786" y="768"/>
                </a:lnTo>
                <a:lnTo>
                  <a:pt x="776" y="774"/>
                </a:lnTo>
                <a:lnTo>
                  <a:pt x="764" y="778"/>
                </a:lnTo>
                <a:lnTo>
                  <a:pt x="758" y="780"/>
                </a:lnTo>
                <a:lnTo>
                  <a:pt x="750" y="786"/>
                </a:lnTo>
                <a:lnTo>
                  <a:pt x="738" y="798"/>
                </a:lnTo>
                <a:lnTo>
                  <a:pt x="724" y="818"/>
                </a:lnTo>
                <a:lnTo>
                  <a:pt x="708" y="844"/>
                </a:lnTo>
                <a:lnTo>
                  <a:pt x="706" y="844"/>
                </a:lnTo>
                <a:lnTo>
                  <a:pt x="682" y="860"/>
                </a:lnTo>
                <a:lnTo>
                  <a:pt x="688" y="860"/>
                </a:lnTo>
                <a:lnTo>
                  <a:pt x="688" y="862"/>
                </a:lnTo>
                <a:lnTo>
                  <a:pt x="688" y="864"/>
                </a:lnTo>
                <a:lnTo>
                  <a:pt x="686" y="868"/>
                </a:lnTo>
                <a:lnTo>
                  <a:pt x="678"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02" y="934"/>
                </a:lnTo>
                <a:lnTo>
                  <a:pt x="400" y="934"/>
                </a:lnTo>
                <a:lnTo>
                  <a:pt x="398" y="934"/>
                </a:lnTo>
                <a:lnTo>
                  <a:pt x="390" y="916"/>
                </a:lnTo>
                <a:lnTo>
                  <a:pt x="362" y="922"/>
                </a:lnTo>
                <a:lnTo>
                  <a:pt x="350" y="922"/>
                </a:lnTo>
                <a:lnTo>
                  <a:pt x="336" y="920"/>
                </a:lnTo>
                <a:lnTo>
                  <a:pt x="320" y="916"/>
                </a:lnTo>
                <a:lnTo>
                  <a:pt x="304" y="908"/>
                </a:lnTo>
                <a:lnTo>
                  <a:pt x="290" y="900"/>
                </a:lnTo>
                <a:lnTo>
                  <a:pt x="274" y="892"/>
                </a:lnTo>
                <a:lnTo>
                  <a:pt x="246" y="872"/>
                </a:lnTo>
                <a:lnTo>
                  <a:pt x="238" y="866"/>
                </a:lnTo>
                <a:lnTo>
                  <a:pt x="226" y="860"/>
                </a:lnTo>
                <a:lnTo>
                  <a:pt x="214" y="856"/>
                </a:lnTo>
                <a:lnTo>
                  <a:pt x="202" y="854"/>
                </a:lnTo>
                <a:lnTo>
                  <a:pt x="176" y="852"/>
                </a:lnTo>
                <a:lnTo>
                  <a:pt x="148" y="856"/>
                </a:lnTo>
                <a:lnTo>
                  <a:pt x="116" y="858"/>
                </a:lnTo>
                <a:lnTo>
                  <a:pt x="86" y="856"/>
                </a:lnTo>
                <a:lnTo>
                  <a:pt x="68" y="854"/>
                </a:lnTo>
                <a:lnTo>
                  <a:pt x="48" y="852"/>
                </a:lnTo>
                <a:lnTo>
                  <a:pt x="2" y="838"/>
                </a:lnTo>
                <a:lnTo>
                  <a:pt x="0" y="844"/>
                </a:lnTo>
                <a:lnTo>
                  <a:pt x="2" y="844"/>
                </a:lnTo>
                <a:lnTo>
                  <a:pt x="2" y="852"/>
                </a:lnTo>
                <a:lnTo>
                  <a:pt x="10" y="868"/>
                </a:lnTo>
                <a:lnTo>
                  <a:pt x="26" y="888"/>
                </a:lnTo>
                <a:lnTo>
                  <a:pt x="28" y="892"/>
                </a:lnTo>
                <a:lnTo>
                  <a:pt x="24" y="906"/>
                </a:lnTo>
                <a:lnTo>
                  <a:pt x="24" y="908"/>
                </a:lnTo>
                <a:lnTo>
                  <a:pt x="14" y="92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4" y="982"/>
                </a:lnTo>
                <a:lnTo>
                  <a:pt x="72" y="980"/>
                </a:lnTo>
                <a:lnTo>
                  <a:pt x="78" y="976"/>
                </a:lnTo>
                <a:lnTo>
                  <a:pt x="120" y="972"/>
                </a:lnTo>
                <a:lnTo>
                  <a:pt x="138" y="966"/>
                </a:lnTo>
                <a:lnTo>
                  <a:pt x="142" y="964"/>
                </a:lnTo>
                <a:lnTo>
                  <a:pt x="150" y="984"/>
                </a:lnTo>
                <a:lnTo>
                  <a:pt x="150" y="990"/>
                </a:lnTo>
                <a:lnTo>
                  <a:pt x="148" y="996"/>
                </a:lnTo>
                <a:lnTo>
                  <a:pt x="126" y="1028"/>
                </a:lnTo>
                <a:lnTo>
                  <a:pt x="126" y="1034"/>
                </a:lnTo>
                <a:lnTo>
                  <a:pt x="138" y="1044"/>
                </a:lnTo>
                <a:lnTo>
                  <a:pt x="148" y="1052"/>
                </a:lnTo>
                <a:lnTo>
                  <a:pt x="156" y="1060"/>
                </a:lnTo>
                <a:lnTo>
                  <a:pt x="162" y="1064"/>
                </a:lnTo>
                <a:lnTo>
                  <a:pt x="170" y="1068"/>
                </a:lnTo>
                <a:lnTo>
                  <a:pt x="178" y="1076"/>
                </a:lnTo>
                <a:lnTo>
                  <a:pt x="178" y="1078"/>
                </a:lnTo>
                <a:lnTo>
                  <a:pt x="186" y="1082"/>
                </a:lnTo>
                <a:lnTo>
                  <a:pt x="190" y="1082"/>
                </a:lnTo>
                <a:lnTo>
                  <a:pt x="192" y="1092"/>
                </a:lnTo>
                <a:lnTo>
                  <a:pt x="194" y="1100"/>
                </a:lnTo>
                <a:lnTo>
                  <a:pt x="196" y="1112"/>
                </a:lnTo>
                <a:lnTo>
                  <a:pt x="216" y="1116"/>
                </a:lnTo>
                <a:lnTo>
                  <a:pt x="218" y="1116"/>
                </a:lnTo>
                <a:lnTo>
                  <a:pt x="218" y="1118"/>
                </a:lnTo>
                <a:lnTo>
                  <a:pt x="220" y="1120"/>
                </a:lnTo>
                <a:lnTo>
                  <a:pt x="226" y="1130"/>
                </a:lnTo>
                <a:lnTo>
                  <a:pt x="242" y="1136"/>
                </a:lnTo>
                <a:lnTo>
                  <a:pt x="252" y="1130"/>
                </a:lnTo>
                <a:lnTo>
                  <a:pt x="250" y="1124"/>
                </a:lnTo>
                <a:lnTo>
                  <a:pt x="240" y="1114"/>
                </a:lnTo>
                <a:lnTo>
                  <a:pt x="242" y="1112"/>
                </a:lnTo>
                <a:lnTo>
                  <a:pt x="250" y="1094"/>
                </a:lnTo>
                <a:lnTo>
                  <a:pt x="270" y="1094"/>
                </a:lnTo>
                <a:lnTo>
                  <a:pt x="270" y="1096"/>
                </a:lnTo>
                <a:lnTo>
                  <a:pt x="298" y="1104"/>
                </a:lnTo>
                <a:lnTo>
                  <a:pt x="314" y="1102"/>
                </a:lnTo>
                <a:lnTo>
                  <a:pt x="326" y="1092"/>
                </a:lnTo>
                <a:lnTo>
                  <a:pt x="334" y="1080"/>
                </a:lnTo>
                <a:lnTo>
                  <a:pt x="342" y="1074"/>
                </a:lnTo>
                <a:lnTo>
                  <a:pt x="348" y="1070"/>
                </a:lnTo>
                <a:lnTo>
                  <a:pt x="354" y="1072"/>
                </a:lnTo>
                <a:lnTo>
                  <a:pt x="360" y="1070"/>
                </a:lnTo>
                <a:lnTo>
                  <a:pt x="368" y="1072"/>
                </a:lnTo>
                <a:lnTo>
                  <a:pt x="374" y="1072"/>
                </a:lnTo>
                <a:lnTo>
                  <a:pt x="374" y="1076"/>
                </a:lnTo>
                <a:lnTo>
                  <a:pt x="378" y="1084"/>
                </a:lnTo>
                <a:lnTo>
                  <a:pt x="382" y="1096"/>
                </a:lnTo>
                <a:lnTo>
                  <a:pt x="386" y="1108"/>
                </a:lnTo>
                <a:lnTo>
                  <a:pt x="386" y="1110"/>
                </a:lnTo>
                <a:lnTo>
                  <a:pt x="382" y="1124"/>
                </a:lnTo>
                <a:lnTo>
                  <a:pt x="368" y="1140"/>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24" y="1204"/>
                </a:lnTo>
                <a:lnTo>
                  <a:pt x="428" y="1204"/>
                </a:lnTo>
                <a:lnTo>
                  <a:pt x="448" y="1206"/>
                </a:lnTo>
                <a:lnTo>
                  <a:pt x="450" y="1204"/>
                </a:lnTo>
                <a:lnTo>
                  <a:pt x="448" y="1196"/>
                </a:lnTo>
                <a:lnTo>
                  <a:pt x="450" y="1188"/>
                </a:lnTo>
                <a:lnTo>
                  <a:pt x="458" y="1174"/>
                </a:lnTo>
                <a:lnTo>
                  <a:pt x="458" y="1148"/>
                </a:lnTo>
                <a:lnTo>
                  <a:pt x="474" y="1106"/>
                </a:lnTo>
                <a:lnTo>
                  <a:pt x="474" y="1104"/>
                </a:lnTo>
                <a:lnTo>
                  <a:pt x="500" y="1084"/>
                </a:lnTo>
                <a:lnTo>
                  <a:pt x="502" y="108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6" y="1182"/>
                </a:lnTo>
                <a:lnTo>
                  <a:pt x="560" y="1186"/>
                </a:lnTo>
                <a:lnTo>
                  <a:pt x="566" y="1196"/>
                </a:lnTo>
                <a:lnTo>
                  <a:pt x="572" y="1200"/>
                </a:lnTo>
                <a:lnTo>
                  <a:pt x="574" y="1200"/>
                </a:lnTo>
                <a:lnTo>
                  <a:pt x="602" y="1212"/>
                </a:lnTo>
                <a:lnTo>
                  <a:pt x="614" y="1216"/>
                </a:lnTo>
                <a:lnTo>
                  <a:pt x="630" y="1214"/>
                </a:lnTo>
                <a:lnTo>
                  <a:pt x="638" y="1204"/>
                </a:lnTo>
                <a:lnTo>
                  <a:pt x="646" y="1164"/>
                </a:lnTo>
                <a:lnTo>
                  <a:pt x="648" y="1144"/>
                </a:lnTo>
                <a:lnTo>
                  <a:pt x="648" y="1142"/>
                </a:lnTo>
                <a:lnTo>
                  <a:pt x="650" y="1140"/>
                </a:lnTo>
                <a:lnTo>
                  <a:pt x="666" y="1128"/>
                </a:lnTo>
                <a:lnTo>
                  <a:pt x="674" y="1116"/>
                </a:lnTo>
                <a:lnTo>
                  <a:pt x="690" y="1108"/>
                </a:lnTo>
                <a:lnTo>
                  <a:pt x="700" y="1102"/>
                </a:lnTo>
                <a:lnTo>
                  <a:pt x="712" y="1098"/>
                </a:lnTo>
                <a:lnTo>
                  <a:pt x="706" y="1074"/>
                </a:lnTo>
                <a:lnTo>
                  <a:pt x="734" y="1076"/>
                </a:lnTo>
                <a:lnTo>
                  <a:pt x="734" y="1078"/>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8" y="1010"/>
                </a:lnTo>
                <a:lnTo>
                  <a:pt x="834" y="1004"/>
                </a:lnTo>
                <a:lnTo>
                  <a:pt x="836" y="1004"/>
                </a:lnTo>
                <a:lnTo>
                  <a:pt x="850" y="1006"/>
                </a:lnTo>
                <a:lnTo>
                  <a:pt x="858" y="1002"/>
                </a:lnTo>
                <a:lnTo>
                  <a:pt x="860" y="992"/>
                </a:lnTo>
                <a:lnTo>
                  <a:pt x="876" y="986"/>
                </a:lnTo>
                <a:lnTo>
                  <a:pt x="878" y="986"/>
                </a:lnTo>
                <a:lnTo>
                  <a:pt x="898" y="988"/>
                </a:lnTo>
                <a:lnTo>
                  <a:pt x="914" y="984"/>
                </a:lnTo>
                <a:lnTo>
                  <a:pt x="922" y="976"/>
                </a:lnTo>
                <a:lnTo>
                  <a:pt x="930" y="962"/>
                </a:lnTo>
                <a:lnTo>
                  <a:pt x="918" y="950"/>
                </a:lnTo>
                <a:lnTo>
                  <a:pt x="918" y="948"/>
                </a:lnTo>
                <a:lnTo>
                  <a:pt x="914" y="940"/>
                </a:lnTo>
                <a:lnTo>
                  <a:pt x="912" y="924"/>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6" y="890"/>
                </a:lnTo>
                <a:lnTo>
                  <a:pt x="986" y="896"/>
                </a:lnTo>
                <a:lnTo>
                  <a:pt x="988" y="896"/>
                </a:lnTo>
                <a:lnTo>
                  <a:pt x="990" y="896"/>
                </a:lnTo>
                <a:lnTo>
                  <a:pt x="992" y="896"/>
                </a:lnTo>
                <a:lnTo>
                  <a:pt x="1002" y="880"/>
                </a:lnTo>
                <a:lnTo>
                  <a:pt x="1006" y="864"/>
                </a:lnTo>
                <a:lnTo>
                  <a:pt x="1010" y="864"/>
                </a:lnTo>
                <a:lnTo>
                  <a:pt x="1012" y="864"/>
                </a:lnTo>
                <a:lnTo>
                  <a:pt x="1034" y="872"/>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6" y="796"/>
                </a:lnTo>
                <a:lnTo>
                  <a:pt x="1134" y="808"/>
                </a:lnTo>
                <a:lnTo>
                  <a:pt x="1134" y="810"/>
                </a:lnTo>
                <a:lnTo>
                  <a:pt x="1134" y="812"/>
                </a:lnTo>
                <a:lnTo>
                  <a:pt x="1136" y="828"/>
                </a:lnTo>
                <a:lnTo>
                  <a:pt x="1144" y="834"/>
                </a:lnTo>
                <a:lnTo>
                  <a:pt x="1154" y="824"/>
                </a:lnTo>
                <a:lnTo>
                  <a:pt x="1158" y="828"/>
                </a:lnTo>
                <a:lnTo>
                  <a:pt x="1162" y="834"/>
                </a:lnTo>
                <a:lnTo>
                  <a:pt x="1162" y="840"/>
                </a:lnTo>
                <a:lnTo>
                  <a:pt x="1162" y="854"/>
                </a:lnTo>
                <a:lnTo>
                  <a:pt x="1158" y="868"/>
                </a:lnTo>
                <a:lnTo>
                  <a:pt x="1162" y="876"/>
                </a:lnTo>
                <a:lnTo>
                  <a:pt x="1170" y="884"/>
                </a:lnTo>
                <a:lnTo>
                  <a:pt x="1202" y="888"/>
                </a:lnTo>
                <a:lnTo>
                  <a:pt x="1204" y="890"/>
                </a:lnTo>
                <a:lnTo>
                  <a:pt x="1206" y="890"/>
                </a:lnTo>
                <a:lnTo>
                  <a:pt x="1208" y="892"/>
                </a:lnTo>
                <a:lnTo>
                  <a:pt x="1218" y="880"/>
                </a:lnTo>
                <a:lnTo>
                  <a:pt x="1226" y="872"/>
                </a:lnTo>
                <a:lnTo>
                  <a:pt x="1222" y="860"/>
                </a:lnTo>
                <a:lnTo>
                  <a:pt x="1214" y="808"/>
                </a:lnTo>
                <a:lnTo>
                  <a:pt x="1238" y="820"/>
                </a:lnTo>
                <a:lnTo>
                  <a:pt x="1250" y="832"/>
                </a:lnTo>
                <a:lnTo>
                  <a:pt x="1256" y="838"/>
                </a:lnTo>
                <a:lnTo>
                  <a:pt x="1266" y="832"/>
                </a:lnTo>
                <a:lnTo>
                  <a:pt x="1298" y="796"/>
                </a:lnTo>
                <a:lnTo>
                  <a:pt x="1300" y="796"/>
                </a:lnTo>
                <a:lnTo>
                  <a:pt x="1312" y="786"/>
                </a:lnTo>
                <a:lnTo>
                  <a:pt x="1326" y="768"/>
                </a:lnTo>
                <a:lnTo>
                  <a:pt x="1326" y="766"/>
                </a:lnTo>
                <a:lnTo>
                  <a:pt x="134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4" y="590"/>
                </a:lnTo>
                <a:lnTo>
                  <a:pt x="1314" y="588"/>
                </a:lnTo>
                <a:lnTo>
                  <a:pt x="1314" y="564"/>
                </a:lnTo>
                <a:lnTo>
                  <a:pt x="1312" y="550"/>
                </a:lnTo>
                <a:lnTo>
                  <a:pt x="1300" y="546"/>
                </a:lnTo>
                <a:lnTo>
                  <a:pt x="1274" y="526"/>
                </a:lnTo>
                <a:lnTo>
                  <a:pt x="1276" y="524"/>
                </a:lnTo>
                <a:lnTo>
                  <a:pt x="1288" y="510"/>
                </a:lnTo>
                <a:lnTo>
                  <a:pt x="1288" y="508"/>
                </a:lnTo>
                <a:lnTo>
                  <a:pt x="1290" y="508"/>
                </a:lnTo>
                <a:lnTo>
                  <a:pt x="1302"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314" y="380"/>
                </a:lnTo>
                <a:lnTo>
                  <a:pt x="1314" y="378"/>
                </a:lnTo>
                <a:lnTo>
                  <a:pt x="1316" y="378"/>
                </a:lnTo>
                <a:lnTo>
                  <a:pt x="1316" y="376"/>
                </a:lnTo>
                <a:lnTo>
                  <a:pt x="1318" y="376"/>
                </a:lnTo>
                <a:lnTo>
                  <a:pt x="1324" y="376"/>
                </a:lnTo>
                <a:lnTo>
                  <a:pt x="1334" y="368"/>
                </a:lnTo>
                <a:lnTo>
                  <a:pt x="1344" y="336"/>
                </a:lnTo>
                <a:lnTo>
                  <a:pt x="1358" y="322"/>
                </a:lnTo>
                <a:lnTo>
                  <a:pt x="1358" y="320"/>
                </a:lnTo>
                <a:lnTo>
                  <a:pt x="1374" y="316"/>
                </a:lnTo>
                <a:lnTo>
                  <a:pt x="1374" y="318"/>
                </a:lnTo>
                <a:lnTo>
                  <a:pt x="1382" y="326"/>
                </a:lnTo>
                <a:lnTo>
                  <a:pt x="1386" y="328"/>
                </a:lnTo>
                <a:lnTo>
                  <a:pt x="1392" y="302"/>
                </a:lnTo>
                <a:lnTo>
                  <a:pt x="1386" y="284"/>
                </a:lnTo>
                <a:lnTo>
                  <a:pt x="1386" y="282"/>
                </a:lnTo>
                <a:lnTo>
                  <a:pt x="1388" y="262"/>
                </a:lnTo>
                <a:lnTo>
                  <a:pt x="1388" y="260"/>
                </a:lnTo>
                <a:lnTo>
                  <a:pt x="1398" y="250"/>
                </a:lnTo>
                <a:lnTo>
                  <a:pt x="1404" y="240"/>
                </a:lnTo>
                <a:lnTo>
                  <a:pt x="1404" y="230"/>
                </a:lnTo>
                <a:lnTo>
                  <a:pt x="1402" y="220"/>
                </a:lnTo>
                <a:lnTo>
                  <a:pt x="1398" y="204"/>
                </a:lnTo>
                <a:lnTo>
                  <a:pt x="1398" y="186"/>
                </a:lnTo>
                <a:lnTo>
                  <a:pt x="1398" y="184"/>
                </a:lnTo>
                <a:lnTo>
                  <a:pt x="1402" y="168"/>
                </a:lnTo>
                <a:lnTo>
                  <a:pt x="1398" y="158"/>
                </a:lnTo>
                <a:lnTo>
                  <a:pt x="1396" y="152"/>
                </a:lnTo>
                <a:lnTo>
                  <a:pt x="1398" y="12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9" name="甘肃"/>
          <p:cNvSpPr/>
          <p:nvPr/>
        </p:nvSpPr>
        <p:spPr bwMode="auto">
          <a:xfrm>
            <a:off x="2856065" y="3033095"/>
            <a:ext cx="1402397" cy="1187363"/>
          </a:xfrm>
          <a:custGeom>
            <a:avLst/>
            <a:gdLst>
              <a:gd name="T0" fmla="*/ 2147483646 w 912"/>
              <a:gd name="T1" fmla="*/ 2147483646 h 772"/>
              <a:gd name="T2" fmla="*/ 2147483646 w 912"/>
              <a:gd name="T3" fmla="*/ 2147483646 h 772"/>
              <a:gd name="T4" fmla="*/ 2147483646 w 912"/>
              <a:gd name="T5" fmla="*/ 2147483646 h 772"/>
              <a:gd name="T6" fmla="*/ 2147483646 w 912"/>
              <a:gd name="T7" fmla="*/ 2147483646 h 772"/>
              <a:gd name="T8" fmla="*/ 2147483646 w 912"/>
              <a:gd name="T9" fmla="*/ 2147483646 h 772"/>
              <a:gd name="T10" fmla="*/ 2147483646 w 912"/>
              <a:gd name="T11" fmla="*/ 2147483646 h 772"/>
              <a:gd name="T12" fmla="*/ 2147483646 w 912"/>
              <a:gd name="T13" fmla="*/ 2147483646 h 772"/>
              <a:gd name="T14" fmla="*/ 2147483646 w 912"/>
              <a:gd name="T15" fmla="*/ 2147483646 h 772"/>
              <a:gd name="T16" fmla="*/ 2147483646 w 912"/>
              <a:gd name="T17" fmla="*/ 2147483646 h 772"/>
              <a:gd name="T18" fmla="*/ 2147483646 w 912"/>
              <a:gd name="T19" fmla="*/ 2147483646 h 772"/>
              <a:gd name="T20" fmla="*/ 2147483646 w 912"/>
              <a:gd name="T21" fmla="*/ 2147483646 h 772"/>
              <a:gd name="T22" fmla="*/ 2147483646 w 912"/>
              <a:gd name="T23" fmla="*/ 2147483646 h 772"/>
              <a:gd name="T24" fmla="*/ 2147483646 w 912"/>
              <a:gd name="T25" fmla="*/ 2147483646 h 772"/>
              <a:gd name="T26" fmla="*/ 2147483646 w 912"/>
              <a:gd name="T27" fmla="*/ 2147483646 h 772"/>
              <a:gd name="T28" fmla="*/ 2147483646 w 912"/>
              <a:gd name="T29" fmla="*/ 2147483646 h 772"/>
              <a:gd name="T30" fmla="*/ 2147483646 w 912"/>
              <a:gd name="T31" fmla="*/ 2147483646 h 772"/>
              <a:gd name="T32" fmla="*/ 2147483646 w 912"/>
              <a:gd name="T33" fmla="*/ 2147483646 h 772"/>
              <a:gd name="T34" fmla="*/ 2147483646 w 912"/>
              <a:gd name="T35" fmla="*/ 2147483646 h 772"/>
              <a:gd name="T36" fmla="*/ 2147483646 w 912"/>
              <a:gd name="T37" fmla="*/ 2147483646 h 772"/>
              <a:gd name="T38" fmla="*/ 2147483646 w 912"/>
              <a:gd name="T39" fmla="*/ 2147483646 h 772"/>
              <a:gd name="T40" fmla="*/ 2147483646 w 912"/>
              <a:gd name="T41" fmla="*/ 2147483646 h 772"/>
              <a:gd name="T42" fmla="*/ 2147483646 w 912"/>
              <a:gd name="T43" fmla="*/ 2147483646 h 772"/>
              <a:gd name="T44" fmla="*/ 2147483646 w 912"/>
              <a:gd name="T45" fmla="*/ 2147483646 h 772"/>
              <a:gd name="T46" fmla="*/ 2147483646 w 912"/>
              <a:gd name="T47" fmla="*/ 2147483646 h 772"/>
              <a:gd name="T48" fmla="*/ 2147483646 w 912"/>
              <a:gd name="T49" fmla="*/ 2147483646 h 772"/>
              <a:gd name="T50" fmla="*/ 2147483646 w 912"/>
              <a:gd name="T51" fmla="*/ 2147483646 h 772"/>
              <a:gd name="T52" fmla="*/ 2147483646 w 912"/>
              <a:gd name="T53" fmla="*/ 2147483646 h 772"/>
              <a:gd name="T54" fmla="*/ 2147483646 w 912"/>
              <a:gd name="T55" fmla="*/ 2147483646 h 772"/>
              <a:gd name="T56" fmla="*/ 2147483646 w 912"/>
              <a:gd name="T57" fmla="*/ 2147483646 h 772"/>
              <a:gd name="T58" fmla="*/ 2147483646 w 912"/>
              <a:gd name="T59" fmla="*/ 2147483646 h 772"/>
              <a:gd name="T60" fmla="*/ 2147483646 w 912"/>
              <a:gd name="T61" fmla="*/ 2147483646 h 772"/>
              <a:gd name="T62" fmla="*/ 2147483646 w 912"/>
              <a:gd name="T63" fmla="*/ 2147483646 h 772"/>
              <a:gd name="T64" fmla="*/ 2147483646 w 912"/>
              <a:gd name="T65" fmla="*/ 2147483646 h 772"/>
              <a:gd name="T66" fmla="*/ 2147483646 w 912"/>
              <a:gd name="T67" fmla="*/ 2147483646 h 772"/>
              <a:gd name="T68" fmla="*/ 2147483646 w 912"/>
              <a:gd name="T69" fmla="*/ 2147483646 h 772"/>
              <a:gd name="T70" fmla="*/ 2147483646 w 912"/>
              <a:gd name="T71" fmla="*/ 2147483646 h 772"/>
              <a:gd name="T72" fmla="*/ 2147483646 w 912"/>
              <a:gd name="T73" fmla="*/ 2147483646 h 772"/>
              <a:gd name="T74" fmla="*/ 2147483646 w 912"/>
              <a:gd name="T75" fmla="*/ 2147483646 h 772"/>
              <a:gd name="T76" fmla="*/ 2147483646 w 912"/>
              <a:gd name="T77" fmla="*/ 2147483646 h 772"/>
              <a:gd name="T78" fmla="*/ 2147483646 w 912"/>
              <a:gd name="T79" fmla="*/ 2147483646 h 772"/>
              <a:gd name="T80" fmla="*/ 2147483646 w 912"/>
              <a:gd name="T81" fmla="*/ 2147483646 h 772"/>
              <a:gd name="T82" fmla="*/ 2147483646 w 912"/>
              <a:gd name="T83" fmla="*/ 2147483646 h 772"/>
              <a:gd name="T84" fmla="*/ 2147483646 w 912"/>
              <a:gd name="T85" fmla="*/ 2147483646 h 772"/>
              <a:gd name="T86" fmla="*/ 2147483646 w 912"/>
              <a:gd name="T87" fmla="*/ 2147483646 h 772"/>
              <a:gd name="T88" fmla="*/ 2147483646 w 912"/>
              <a:gd name="T89" fmla="*/ 2147483646 h 772"/>
              <a:gd name="T90" fmla="*/ 2147483646 w 912"/>
              <a:gd name="T91" fmla="*/ 2147483646 h 772"/>
              <a:gd name="T92" fmla="*/ 2147483646 w 912"/>
              <a:gd name="T93" fmla="*/ 2147483646 h 772"/>
              <a:gd name="T94" fmla="*/ 2147483646 w 912"/>
              <a:gd name="T95" fmla="*/ 2147483646 h 772"/>
              <a:gd name="T96" fmla="*/ 2147483646 w 912"/>
              <a:gd name="T97" fmla="*/ 2147483646 h 772"/>
              <a:gd name="T98" fmla="*/ 2147483646 w 912"/>
              <a:gd name="T99" fmla="*/ 2147483646 h 772"/>
              <a:gd name="T100" fmla="*/ 2147483646 w 912"/>
              <a:gd name="T101" fmla="*/ 2147483646 h 772"/>
              <a:gd name="T102" fmla="*/ 2147483646 w 912"/>
              <a:gd name="T103" fmla="*/ 2147483646 h 772"/>
              <a:gd name="T104" fmla="*/ 2147483646 w 912"/>
              <a:gd name="T105" fmla="*/ 2147483646 h 772"/>
              <a:gd name="T106" fmla="*/ 2147483646 w 912"/>
              <a:gd name="T107" fmla="*/ 2147483646 h 772"/>
              <a:gd name="T108" fmla="*/ 2147483646 w 912"/>
              <a:gd name="T109" fmla="*/ 2147483646 h 772"/>
              <a:gd name="T110" fmla="*/ 2147483646 w 912"/>
              <a:gd name="T111" fmla="*/ 2147483646 h 7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12" h="772">
                <a:moveTo>
                  <a:pt x="542" y="280"/>
                </a:moveTo>
                <a:lnTo>
                  <a:pt x="530" y="280"/>
                </a:lnTo>
                <a:lnTo>
                  <a:pt x="526" y="288"/>
                </a:lnTo>
                <a:lnTo>
                  <a:pt x="532" y="296"/>
                </a:lnTo>
                <a:lnTo>
                  <a:pt x="536" y="308"/>
                </a:lnTo>
                <a:lnTo>
                  <a:pt x="536" y="310"/>
                </a:lnTo>
                <a:lnTo>
                  <a:pt x="536" y="312"/>
                </a:lnTo>
                <a:lnTo>
                  <a:pt x="518" y="320"/>
                </a:lnTo>
                <a:lnTo>
                  <a:pt x="516" y="320"/>
                </a:lnTo>
                <a:lnTo>
                  <a:pt x="506" y="320"/>
                </a:lnTo>
                <a:lnTo>
                  <a:pt x="500" y="316"/>
                </a:lnTo>
                <a:lnTo>
                  <a:pt x="494" y="314"/>
                </a:lnTo>
                <a:lnTo>
                  <a:pt x="492" y="310"/>
                </a:lnTo>
                <a:lnTo>
                  <a:pt x="488" y="300"/>
                </a:lnTo>
                <a:lnTo>
                  <a:pt x="464" y="296"/>
                </a:lnTo>
                <a:lnTo>
                  <a:pt x="456" y="264"/>
                </a:lnTo>
                <a:lnTo>
                  <a:pt x="450" y="262"/>
                </a:lnTo>
                <a:lnTo>
                  <a:pt x="446" y="258"/>
                </a:lnTo>
                <a:lnTo>
                  <a:pt x="444" y="256"/>
                </a:lnTo>
                <a:lnTo>
                  <a:pt x="440" y="250"/>
                </a:lnTo>
                <a:lnTo>
                  <a:pt x="432" y="248"/>
                </a:lnTo>
                <a:lnTo>
                  <a:pt x="424" y="242"/>
                </a:lnTo>
                <a:lnTo>
                  <a:pt x="416" y="232"/>
                </a:lnTo>
                <a:lnTo>
                  <a:pt x="406" y="228"/>
                </a:lnTo>
                <a:lnTo>
                  <a:pt x="392" y="214"/>
                </a:lnTo>
                <a:lnTo>
                  <a:pt x="390" y="204"/>
                </a:lnTo>
                <a:lnTo>
                  <a:pt x="390" y="202"/>
                </a:lnTo>
                <a:lnTo>
                  <a:pt x="416" y="168"/>
                </a:lnTo>
                <a:lnTo>
                  <a:pt x="416" y="164"/>
                </a:lnTo>
                <a:lnTo>
                  <a:pt x="416" y="162"/>
                </a:lnTo>
                <a:lnTo>
                  <a:pt x="412" y="152"/>
                </a:lnTo>
                <a:lnTo>
                  <a:pt x="398" y="156"/>
                </a:lnTo>
                <a:lnTo>
                  <a:pt x="396" y="156"/>
                </a:lnTo>
                <a:lnTo>
                  <a:pt x="396" y="158"/>
                </a:lnTo>
                <a:lnTo>
                  <a:pt x="360" y="160"/>
                </a:lnTo>
                <a:lnTo>
                  <a:pt x="348" y="164"/>
                </a:lnTo>
                <a:lnTo>
                  <a:pt x="342" y="168"/>
                </a:lnTo>
                <a:lnTo>
                  <a:pt x="340" y="172"/>
                </a:lnTo>
                <a:lnTo>
                  <a:pt x="334" y="178"/>
                </a:lnTo>
                <a:lnTo>
                  <a:pt x="330" y="178"/>
                </a:lnTo>
                <a:lnTo>
                  <a:pt x="324" y="178"/>
                </a:lnTo>
                <a:lnTo>
                  <a:pt x="324" y="176"/>
                </a:lnTo>
                <a:lnTo>
                  <a:pt x="312" y="168"/>
                </a:lnTo>
                <a:lnTo>
                  <a:pt x="312" y="148"/>
                </a:lnTo>
                <a:lnTo>
                  <a:pt x="304" y="142"/>
                </a:lnTo>
                <a:lnTo>
                  <a:pt x="300" y="134"/>
                </a:lnTo>
                <a:lnTo>
                  <a:pt x="296" y="116"/>
                </a:lnTo>
                <a:lnTo>
                  <a:pt x="288" y="108"/>
                </a:lnTo>
                <a:lnTo>
                  <a:pt x="280" y="100"/>
                </a:lnTo>
                <a:lnTo>
                  <a:pt x="276" y="98"/>
                </a:lnTo>
                <a:lnTo>
                  <a:pt x="290" y="80"/>
                </a:lnTo>
                <a:lnTo>
                  <a:pt x="292" y="68"/>
                </a:lnTo>
                <a:lnTo>
                  <a:pt x="276" y="48"/>
                </a:lnTo>
                <a:lnTo>
                  <a:pt x="268" y="32"/>
                </a:lnTo>
                <a:lnTo>
                  <a:pt x="268" y="24"/>
                </a:lnTo>
                <a:lnTo>
                  <a:pt x="256" y="16"/>
                </a:lnTo>
                <a:lnTo>
                  <a:pt x="256" y="14"/>
                </a:lnTo>
                <a:lnTo>
                  <a:pt x="246" y="2"/>
                </a:lnTo>
                <a:lnTo>
                  <a:pt x="232" y="0"/>
                </a:lnTo>
                <a:lnTo>
                  <a:pt x="216" y="4"/>
                </a:lnTo>
                <a:lnTo>
                  <a:pt x="212" y="8"/>
                </a:lnTo>
                <a:lnTo>
                  <a:pt x="210" y="30"/>
                </a:lnTo>
                <a:lnTo>
                  <a:pt x="210" y="56"/>
                </a:lnTo>
                <a:lnTo>
                  <a:pt x="208" y="56"/>
                </a:lnTo>
                <a:lnTo>
                  <a:pt x="192" y="62"/>
                </a:lnTo>
                <a:lnTo>
                  <a:pt x="178" y="64"/>
                </a:lnTo>
                <a:lnTo>
                  <a:pt x="168" y="70"/>
                </a:lnTo>
                <a:lnTo>
                  <a:pt x="154" y="74"/>
                </a:lnTo>
                <a:lnTo>
                  <a:pt x="152" y="76"/>
                </a:lnTo>
                <a:lnTo>
                  <a:pt x="124" y="68"/>
                </a:lnTo>
                <a:lnTo>
                  <a:pt x="114" y="80"/>
                </a:lnTo>
                <a:lnTo>
                  <a:pt x="108" y="86"/>
                </a:lnTo>
                <a:lnTo>
                  <a:pt x="98" y="88"/>
                </a:lnTo>
                <a:lnTo>
                  <a:pt x="82" y="102"/>
                </a:lnTo>
                <a:lnTo>
                  <a:pt x="72" y="116"/>
                </a:lnTo>
                <a:lnTo>
                  <a:pt x="72" y="118"/>
                </a:lnTo>
                <a:lnTo>
                  <a:pt x="66" y="128"/>
                </a:lnTo>
                <a:lnTo>
                  <a:pt x="60" y="132"/>
                </a:lnTo>
                <a:lnTo>
                  <a:pt x="50" y="144"/>
                </a:lnTo>
                <a:lnTo>
                  <a:pt x="50" y="146"/>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80" y="320"/>
                </a:lnTo>
                <a:lnTo>
                  <a:pt x="388" y="330"/>
                </a:lnTo>
                <a:lnTo>
                  <a:pt x="398" y="340"/>
                </a:lnTo>
                <a:lnTo>
                  <a:pt x="404" y="338"/>
                </a:lnTo>
                <a:lnTo>
                  <a:pt x="412" y="324"/>
                </a:lnTo>
                <a:lnTo>
                  <a:pt x="430" y="336"/>
                </a:lnTo>
                <a:lnTo>
                  <a:pt x="432" y="336"/>
                </a:lnTo>
                <a:lnTo>
                  <a:pt x="444" y="352"/>
                </a:lnTo>
                <a:lnTo>
                  <a:pt x="480" y="380"/>
                </a:lnTo>
                <a:lnTo>
                  <a:pt x="492" y="392"/>
                </a:lnTo>
                <a:lnTo>
                  <a:pt x="522" y="382"/>
                </a:lnTo>
                <a:lnTo>
                  <a:pt x="524" y="406"/>
                </a:lnTo>
                <a:lnTo>
                  <a:pt x="538" y="420"/>
                </a:lnTo>
                <a:lnTo>
                  <a:pt x="548" y="436"/>
                </a:lnTo>
                <a:lnTo>
                  <a:pt x="548" y="438"/>
                </a:lnTo>
                <a:lnTo>
                  <a:pt x="548" y="440"/>
                </a:lnTo>
                <a:lnTo>
                  <a:pt x="560" y="494"/>
                </a:lnTo>
                <a:lnTo>
                  <a:pt x="572" y="516"/>
                </a:lnTo>
                <a:lnTo>
                  <a:pt x="556" y="558"/>
                </a:lnTo>
                <a:lnTo>
                  <a:pt x="556" y="560"/>
                </a:lnTo>
                <a:lnTo>
                  <a:pt x="544" y="564"/>
                </a:lnTo>
                <a:lnTo>
                  <a:pt x="544" y="576"/>
                </a:lnTo>
                <a:lnTo>
                  <a:pt x="542" y="576"/>
                </a:lnTo>
                <a:lnTo>
                  <a:pt x="528" y="598"/>
                </a:lnTo>
                <a:lnTo>
                  <a:pt x="508" y="600"/>
                </a:lnTo>
                <a:lnTo>
                  <a:pt x="488" y="616"/>
                </a:lnTo>
                <a:lnTo>
                  <a:pt x="494" y="620"/>
                </a:lnTo>
                <a:lnTo>
                  <a:pt x="500" y="622"/>
                </a:lnTo>
                <a:lnTo>
                  <a:pt x="504" y="626"/>
                </a:lnTo>
                <a:lnTo>
                  <a:pt x="508" y="630"/>
                </a:lnTo>
                <a:lnTo>
                  <a:pt x="508" y="634"/>
                </a:lnTo>
                <a:lnTo>
                  <a:pt x="504" y="642"/>
                </a:lnTo>
                <a:lnTo>
                  <a:pt x="504" y="644"/>
                </a:lnTo>
                <a:lnTo>
                  <a:pt x="492" y="656"/>
                </a:lnTo>
                <a:lnTo>
                  <a:pt x="490" y="656"/>
                </a:lnTo>
                <a:lnTo>
                  <a:pt x="490" y="658"/>
                </a:lnTo>
                <a:lnTo>
                  <a:pt x="488" y="658"/>
                </a:lnTo>
                <a:lnTo>
                  <a:pt x="450" y="652"/>
                </a:lnTo>
                <a:lnTo>
                  <a:pt x="448" y="666"/>
                </a:lnTo>
                <a:lnTo>
                  <a:pt x="452" y="696"/>
                </a:lnTo>
                <a:lnTo>
                  <a:pt x="484" y="708"/>
                </a:lnTo>
                <a:lnTo>
                  <a:pt x="484" y="710"/>
                </a:lnTo>
                <a:lnTo>
                  <a:pt x="496" y="706"/>
                </a:lnTo>
                <a:lnTo>
                  <a:pt x="498" y="706"/>
                </a:lnTo>
                <a:lnTo>
                  <a:pt x="500" y="704"/>
                </a:lnTo>
                <a:lnTo>
                  <a:pt x="500" y="706"/>
                </a:lnTo>
                <a:lnTo>
                  <a:pt x="510" y="712"/>
                </a:lnTo>
                <a:lnTo>
                  <a:pt x="524" y="712"/>
                </a:lnTo>
                <a:lnTo>
                  <a:pt x="528" y="710"/>
                </a:lnTo>
                <a:lnTo>
                  <a:pt x="524" y="696"/>
                </a:lnTo>
                <a:lnTo>
                  <a:pt x="520" y="680"/>
                </a:lnTo>
                <a:lnTo>
                  <a:pt x="520" y="678"/>
                </a:lnTo>
                <a:lnTo>
                  <a:pt x="520" y="676"/>
                </a:lnTo>
                <a:lnTo>
                  <a:pt x="526" y="670"/>
                </a:lnTo>
                <a:lnTo>
                  <a:pt x="528" y="668"/>
                </a:lnTo>
                <a:lnTo>
                  <a:pt x="536" y="656"/>
                </a:lnTo>
                <a:lnTo>
                  <a:pt x="538" y="654"/>
                </a:lnTo>
                <a:lnTo>
                  <a:pt x="552" y="644"/>
                </a:lnTo>
                <a:lnTo>
                  <a:pt x="552" y="642"/>
                </a:lnTo>
                <a:lnTo>
                  <a:pt x="554" y="642"/>
                </a:lnTo>
                <a:lnTo>
                  <a:pt x="572" y="640"/>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6"/>
                </a:lnTo>
                <a:lnTo>
                  <a:pt x="668" y="732"/>
                </a:lnTo>
                <a:lnTo>
                  <a:pt x="668" y="740"/>
                </a:lnTo>
                <a:lnTo>
                  <a:pt x="664" y="756"/>
                </a:lnTo>
                <a:lnTo>
                  <a:pt x="670" y="760"/>
                </a:lnTo>
                <a:lnTo>
                  <a:pt x="678" y="760"/>
                </a:lnTo>
                <a:lnTo>
                  <a:pt x="684" y="762"/>
                </a:lnTo>
                <a:lnTo>
                  <a:pt x="688" y="764"/>
                </a:lnTo>
                <a:lnTo>
                  <a:pt x="706" y="772"/>
                </a:lnTo>
                <a:lnTo>
                  <a:pt x="716" y="764"/>
                </a:lnTo>
                <a:lnTo>
                  <a:pt x="728" y="750"/>
                </a:lnTo>
                <a:lnTo>
                  <a:pt x="730" y="744"/>
                </a:lnTo>
                <a:lnTo>
                  <a:pt x="732" y="742"/>
                </a:lnTo>
                <a:lnTo>
                  <a:pt x="734" y="740"/>
                </a:lnTo>
                <a:lnTo>
                  <a:pt x="730" y="722"/>
                </a:lnTo>
                <a:lnTo>
                  <a:pt x="728" y="714"/>
                </a:lnTo>
                <a:lnTo>
                  <a:pt x="728" y="712"/>
                </a:lnTo>
                <a:lnTo>
                  <a:pt x="728" y="710"/>
                </a:lnTo>
                <a:lnTo>
                  <a:pt x="736" y="700"/>
                </a:lnTo>
                <a:lnTo>
                  <a:pt x="748" y="690"/>
                </a:lnTo>
                <a:lnTo>
                  <a:pt x="750" y="690"/>
                </a:lnTo>
                <a:lnTo>
                  <a:pt x="776" y="690"/>
                </a:lnTo>
                <a:lnTo>
                  <a:pt x="780" y="688"/>
                </a:lnTo>
                <a:lnTo>
                  <a:pt x="780" y="676"/>
                </a:lnTo>
                <a:lnTo>
                  <a:pt x="776" y="664"/>
                </a:lnTo>
                <a:lnTo>
                  <a:pt x="766" y="648"/>
                </a:lnTo>
                <a:lnTo>
                  <a:pt x="766" y="628"/>
                </a:lnTo>
                <a:lnTo>
                  <a:pt x="766" y="626"/>
                </a:lnTo>
                <a:lnTo>
                  <a:pt x="770" y="614"/>
                </a:lnTo>
                <a:lnTo>
                  <a:pt x="772" y="614"/>
                </a:lnTo>
                <a:lnTo>
                  <a:pt x="792" y="582"/>
                </a:lnTo>
                <a:lnTo>
                  <a:pt x="794" y="582"/>
                </a:lnTo>
                <a:lnTo>
                  <a:pt x="796" y="580"/>
                </a:lnTo>
                <a:lnTo>
                  <a:pt x="800" y="580"/>
                </a:lnTo>
                <a:lnTo>
                  <a:pt x="808" y="582"/>
                </a:lnTo>
                <a:lnTo>
                  <a:pt x="828" y="592"/>
                </a:lnTo>
                <a:lnTo>
                  <a:pt x="840" y="596"/>
                </a:lnTo>
                <a:lnTo>
                  <a:pt x="840" y="590"/>
                </a:lnTo>
                <a:lnTo>
                  <a:pt x="838" y="588"/>
                </a:lnTo>
                <a:lnTo>
                  <a:pt x="838" y="586"/>
                </a:lnTo>
                <a:lnTo>
                  <a:pt x="840" y="580"/>
                </a:lnTo>
                <a:lnTo>
                  <a:pt x="846" y="572"/>
                </a:lnTo>
                <a:lnTo>
                  <a:pt x="860" y="562"/>
                </a:lnTo>
                <a:lnTo>
                  <a:pt x="860" y="560"/>
                </a:lnTo>
                <a:lnTo>
                  <a:pt x="876" y="556"/>
                </a:lnTo>
                <a:lnTo>
                  <a:pt x="890" y="556"/>
                </a:lnTo>
                <a:lnTo>
                  <a:pt x="892" y="556"/>
                </a:lnTo>
                <a:lnTo>
                  <a:pt x="900" y="556"/>
                </a:lnTo>
                <a:lnTo>
                  <a:pt x="904" y="536"/>
                </a:lnTo>
                <a:lnTo>
                  <a:pt x="904" y="524"/>
                </a:lnTo>
                <a:lnTo>
                  <a:pt x="906" y="512"/>
                </a:lnTo>
                <a:lnTo>
                  <a:pt x="906" y="510"/>
                </a:lnTo>
                <a:lnTo>
                  <a:pt x="908" y="508"/>
                </a:lnTo>
                <a:lnTo>
                  <a:pt x="912" y="496"/>
                </a:lnTo>
                <a:lnTo>
                  <a:pt x="906" y="488"/>
                </a:lnTo>
                <a:lnTo>
                  <a:pt x="896" y="480"/>
                </a:lnTo>
                <a:lnTo>
                  <a:pt x="876" y="476"/>
                </a:lnTo>
                <a:lnTo>
                  <a:pt x="868" y="472"/>
                </a:lnTo>
                <a:lnTo>
                  <a:pt x="852" y="460"/>
                </a:lnTo>
                <a:lnTo>
                  <a:pt x="840" y="456"/>
                </a:lnTo>
                <a:lnTo>
                  <a:pt x="840" y="454"/>
                </a:lnTo>
                <a:lnTo>
                  <a:pt x="824" y="436"/>
                </a:lnTo>
                <a:lnTo>
                  <a:pt x="812" y="436"/>
                </a:lnTo>
                <a:lnTo>
                  <a:pt x="810" y="436"/>
                </a:lnTo>
                <a:lnTo>
                  <a:pt x="798" y="430"/>
                </a:lnTo>
                <a:lnTo>
                  <a:pt x="790" y="440"/>
                </a:lnTo>
                <a:lnTo>
                  <a:pt x="788" y="476"/>
                </a:lnTo>
                <a:lnTo>
                  <a:pt x="792" y="492"/>
                </a:lnTo>
                <a:lnTo>
                  <a:pt x="796" y="492"/>
                </a:lnTo>
                <a:lnTo>
                  <a:pt x="798" y="492"/>
                </a:lnTo>
                <a:lnTo>
                  <a:pt x="808" y="496"/>
                </a:lnTo>
                <a:lnTo>
                  <a:pt x="814" y="510"/>
                </a:lnTo>
                <a:lnTo>
                  <a:pt x="816" y="510"/>
                </a:lnTo>
                <a:lnTo>
                  <a:pt x="816" y="512"/>
                </a:lnTo>
                <a:lnTo>
                  <a:pt x="812" y="536"/>
                </a:lnTo>
                <a:lnTo>
                  <a:pt x="812" y="538"/>
                </a:lnTo>
                <a:lnTo>
                  <a:pt x="812" y="540"/>
                </a:lnTo>
                <a:lnTo>
                  <a:pt x="800" y="546"/>
                </a:lnTo>
                <a:lnTo>
                  <a:pt x="798" y="548"/>
                </a:lnTo>
                <a:lnTo>
                  <a:pt x="798" y="546"/>
                </a:lnTo>
                <a:lnTo>
                  <a:pt x="796" y="546"/>
                </a:lnTo>
                <a:lnTo>
                  <a:pt x="792" y="544"/>
                </a:lnTo>
                <a:lnTo>
                  <a:pt x="778" y="550"/>
                </a:lnTo>
                <a:lnTo>
                  <a:pt x="778" y="552"/>
                </a:lnTo>
                <a:lnTo>
                  <a:pt x="780" y="552"/>
                </a:lnTo>
                <a:lnTo>
                  <a:pt x="782" y="574"/>
                </a:lnTo>
                <a:lnTo>
                  <a:pt x="780" y="578"/>
                </a:lnTo>
                <a:lnTo>
                  <a:pt x="776" y="580"/>
                </a:lnTo>
                <a:lnTo>
                  <a:pt x="768" y="580"/>
                </a:lnTo>
                <a:lnTo>
                  <a:pt x="762" y="578"/>
                </a:lnTo>
                <a:lnTo>
                  <a:pt x="758" y="576"/>
                </a:lnTo>
                <a:lnTo>
                  <a:pt x="748" y="568"/>
                </a:lnTo>
                <a:lnTo>
                  <a:pt x="746" y="568"/>
                </a:lnTo>
                <a:lnTo>
                  <a:pt x="746" y="566"/>
                </a:lnTo>
                <a:lnTo>
                  <a:pt x="740" y="552"/>
                </a:lnTo>
                <a:lnTo>
                  <a:pt x="736" y="550"/>
                </a:lnTo>
                <a:lnTo>
                  <a:pt x="728" y="546"/>
                </a:lnTo>
                <a:lnTo>
                  <a:pt x="726" y="546"/>
                </a:lnTo>
                <a:lnTo>
                  <a:pt x="714" y="538"/>
                </a:lnTo>
                <a:lnTo>
                  <a:pt x="712" y="538"/>
                </a:lnTo>
                <a:lnTo>
                  <a:pt x="712" y="536"/>
                </a:lnTo>
                <a:lnTo>
                  <a:pt x="710" y="524"/>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2" y="420"/>
                </a:lnTo>
                <a:lnTo>
                  <a:pt x="652" y="416"/>
                </a:lnTo>
                <a:lnTo>
                  <a:pt x="644" y="410"/>
                </a:lnTo>
                <a:lnTo>
                  <a:pt x="638" y="402"/>
                </a:lnTo>
                <a:lnTo>
                  <a:pt x="624" y="402"/>
                </a:lnTo>
                <a:lnTo>
                  <a:pt x="618" y="398"/>
                </a:lnTo>
                <a:lnTo>
                  <a:pt x="610" y="392"/>
                </a:lnTo>
                <a:lnTo>
                  <a:pt x="608" y="390"/>
                </a:lnTo>
                <a:lnTo>
                  <a:pt x="604" y="384"/>
                </a:lnTo>
                <a:lnTo>
                  <a:pt x="598" y="376"/>
                </a:lnTo>
                <a:lnTo>
                  <a:pt x="596" y="362"/>
                </a:lnTo>
                <a:lnTo>
                  <a:pt x="596" y="360"/>
                </a:lnTo>
                <a:lnTo>
                  <a:pt x="600" y="336"/>
                </a:lnTo>
                <a:lnTo>
                  <a:pt x="604" y="324"/>
                </a:lnTo>
                <a:lnTo>
                  <a:pt x="606" y="324"/>
                </a:lnTo>
                <a:lnTo>
                  <a:pt x="636" y="310"/>
                </a:lnTo>
                <a:lnTo>
                  <a:pt x="648" y="296"/>
                </a:lnTo>
                <a:lnTo>
                  <a:pt x="650" y="284"/>
                </a:lnTo>
                <a:lnTo>
                  <a:pt x="648" y="276"/>
                </a:lnTo>
                <a:lnTo>
                  <a:pt x="644" y="262"/>
                </a:lnTo>
                <a:lnTo>
                  <a:pt x="640" y="254"/>
                </a:lnTo>
                <a:lnTo>
                  <a:pt x="634" y="256"/>
                </a:lnTo>
                <a:lnTo>
                  <a:pt x="624" y="254"/>
                </a:lnTo>
                <a:lnTo>
                  <a:pt x="616" y="260"/>
                </a:lnTo>
                <a:lnTo>
                  <a:pt x="606" y="272"/>
                </a:lnTo>
                <a:lnTo>
                  <a:pt x="592" y="286"/>
                </a:lnTo>
                <a:lnTo>
                  <a:pt x="590" y="286"/>
                </a:lnTo>
                <a:lnTo>
                  <a:pt x="578" y="290"/>
                </a:lnTo>
                <a:lnTo>
                  <a:pt x="568" y="288"/>
                </a:lnTo>
                <a:lnTo>
                  <a:pt x="542" y="28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0" name="宁夏"/>
          <p:cNvSpPr/>
          <p:nvPr/>
        </p:nvSpPr>
        <p:spPr bwMode="auto">
          <a:xfrm>
            <a:off x="3852435" y="3445800"/>
            <a:ext cx="283151" cy="467466"/>
          </a:xfrm>
          <a:custGeom>
            <a:avLst/>
            <a:gdLst>
              <a:gd name="T0" fmla="*/ 2147483646 w 184"/>
              <a:gd name="T1" fmla="*/ 2147483646 h 304"/>
              <a:gd name="T2" fmla="*/ 2147483646 w 184"/>
              <a:gd name="T3" fmla="*/ 2147483646 h 304"/>
              <a:gd name="T4" fmla="*/ 2147483646 w 184"/>
              <a:gd name="T5" fmla="*/ 2147483646 h 304"/>
              <a:gd name="T6" fmla="*/ 2147483646 w 184"/>
              <a:gd name="T7" fmla="*/ 2147483646 h 304"/>
              <a:gd name="T8" fmla="*/ 2147483646 w 184"/>
              <a:gd name="T9" fmla="*/ 2147483646 h 304"/>
              <a:gd name="T10" fmla="*/ 2147483646 w 184"/>
              <a:gd name="T11" fmla="*/ 2147483646 h 304"/>
              <a:gd name="T12" fmla="*/ 2147483646 w 184"/>
              <a:gd name="T13" fmla="*/ 2147483646 h 304"/>
              <a:gd name="T14" fmla="*/ 2147483646 w 184"/>
              <a:gd name="T15" fmla="*/ 2147483646 h 304"/>
              <a:gd name="T16" fmla="*/ 2147483646 w 184"/>
              <a:gd name="T17" fmla="*/ 2147483646 h 304"/>
              <a:gd name="T18" fmla="*/ 2147483646 w 184"/>
              <a:gd name="T19" fmla="*/ 2147483646 h 304"/>
              <a:gd name="T20" fmla="*/ 2147483646 w 184"/>
              <a:gd name="T21" fmla="*/ 2147483646 h 304"/>
              <a:gd name="T22" fmla="*/ 2147483646 w 184"/>
              <a:gd name="T23" fmla="*/ 2147483646 h 304"/>
              <a:gd name="T24" fmla="*/ 2147483646 w 184"/>
              <a:gd name="T25" fmla="*/ 2147483646 h 304"/>
              <a:gd name="T26" fmla="*/ 2147483646 w 184"/>
              <a:gd name="T27" fmla="*/ 2147483646 h 304"/>
              <a:gd name="T28" fmla="*/ 2147483646 w 184"/>
              <a:gd name="T29" fmla="*/ 2147483646 h 304"/>
              <a:gd name="T30" fmla="*/ 2147483646 w 184"/>
              <a:gd name="T31" fmla="*/ 2147483646 h 304"/>
              <a:gd name="T32" fmla="*/ 2147483646 w 184"/>
              <a:gd name="T33" fmla="*/ 2147483646 h 304"/>
              <a:gd name="T34" fmla="*/ 2147483646 w 184"/>
              <a:gd name="T35" fmla="*/ 2147483646 h 304"/>
              <a:gd name="T36" fmla="*/ 2147483646 w 184"/>
              <a:gd name="T37" fmla="*/ 2147483646 h 304"/>
              <a:gd name="T38" fmla="*/ 2147483646 w 184"/>
              <a:gd name="T39" fmla="*/ 2147483646 h 304"/>
              <a:gd name="T40" fmla="*/ 2147483646 w 184"/>
              <a:gd name="T41" fmla="*/ 2147483646 h 304"/>
              <a:gd name="T42" fmla="*/ 2147483646 w 184"/>
              <a:gd name="T43" fmla="*/ 2147483646 h 304"/>
              <a:gd name="T44" fmla="*/ 2147483646 w 184"/>
              <a:gd name="T45" fmla="*/ 2147483646 h 304"/>
              <a:gd name="T46" fmla="*/ 2147483646 w 184"/>
              <a:gd name="T47" fmla="*/ 2147483646 h 304"/>
              <a:gd name="T48" fmla="*/ 2147483646 w 184"/>
              <a:gd name="T49" fmla="*/ 2147483646 h 304"/>
              <a:gd name="T50" fmla="*/ 2147483646 w 184"/>
              <a:gd name="T51" fmla="*/ 2147483646 h 304"/>
              <a:gd name="T52" fmla="*/ 2147483646 w 184"/>
              <a:gd name="T53" fmla="*/ 2147483646 h 304"/>
              <a:gd name="T54" fmla="*/ 2147483646 w 184"/>
              <a:gd name="T55" fmla="*/ 2147483646 h 304"/>
              <a:gd name="T56" fmla="*/ 2147483646 w 184"/>
              <a:gd name="T57" fmla="*/ 2147483646 h 304"/>
              <a:gd name="T58" fmla="*/ 2147483646 w 184"/>
              <a:gd name="T59" fmla="*/ 2147483646 h 304"/>
              <a:gd name="T60" fmla="*/ 2147483646 w 184"/>
              <a:gd name="T61" fmla="*/ 2147483646 h 304"/>
              <a:gd name="T62" fmla="*/ 2147483646 w 184"/>
              <a:gd name="T63" fmla="*/ 2147483646 h 304"/>
              <a:gd name="T64" fmla="*/ 2147483646 w 184"/>
              <a:gd name="T65" fmla="*/ 2147483646 h 304"/>
              <a:gd name="T66" fmla="*/ 2147483646 w 184"/>
              <a:gd name="T67" fmla="*/ 2147483646 h 304"/>
              <a:gd name="T68" fmla="*/ 2147483646 w 184"/>
              <a:gd name="T69" fmla="*/ 2147483646 h 304"/>
              <a:gd name="T70" fmla="*/ 2147483646 w 184"/>
              <a:gd name="T71" fmla="*/ 2147483646 h 304"/>
              <a:gd name="T72" fmla="*/ 2147483646 w 184"/>
              <a:gd name="T73" fmla="*/ 2147483646 h 304"/>
              <a:gd name="T74" fmla="*/ 2147483646 w 184"/>
              <a:gd name="T75" fmla="*/ 2147483646 h 304"/>
              <a:gd name="T76" fmla="*/ 2147483646 w 184"/>
              <a:gd name="T77" fmla="*/ 2147483646 h 304"/>
              <a:gd name="T78" fmla="*/ 2147483646 w 184"/>
              <a:gd name="T79" fmla="*/ 2147483646 h 304"/>
              <a:gd name="T80" fmla="*/ 2147483646 w 184"/>
              <a:gd name="T81" fmla="*/ 2147483646 h 304"/>
              <a:gd name="T82" fmla="*/ 2147483646 w 184"/>
              <a:gd name="T83" fmla="*/ 2147483646 h 304"/>
              <a:gd name="T84" fmla="*/ 2147483646 w 184"/>
              <a:gd name="T85" fmla="*/ 2147483646 h 304"/>
              <a:gd name="T86" fmla="*/ 2147483646 w 184"/>
              <a:gd name="T87" fmla="*/ 2147483646 h 304"/>
              <a:gd name="T88" fmla="*/ 2147483646 w 184"/>
              <a:gd name="T89" fmla="*/ 2147483646 h 304"/>
              <a:gd name="T90" fmla="*/ 2147483646 w 184"/>
              <a:gd name="T91" fmla="*/ 2147483646 h 304"/>
              <a:gd name="T92" fmla="*/ 2147483646 w 184"/>
              <a:gd name="T93" fmla="*/ 2147483646 h 304"/>
              <a:gd name="T94" fmla="*/ 2147483646 w 184"/>
              <a:gd name="T95" fmla="*/ 2147483646 h 304"/>
              <a:gd name="T96" fmla="*/ 2147483646 w 184"/>
              <a:gd name="T97" fmla="*/ 2147483646 h 304"/>
              <a:gd name="T98" fmla="*/ 2147483646 w 184"/>
              <a:gd name="T99" fmla="*/ 0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4" h="304">
                <a:moveTo>
                  <a:pt x="108" y="18"/>
                </a:moveTo>
                <a:lnTo>
                  <a:pt x="92" y="58"/>
                </a:lnTo>
                <a:lnTo>
                  <a:pt x="92" y="84"/>
                </a:lnTo>
                <a:lnTo>
                  <a:pt x="92" y="86"/>
                </a:lnTo>
                <a:lnTo>
                  <a:pt x="84" y="100"/>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0" y="134"/>
                </a:lnTo>
                <a:lnTo>
                  <a:pt x="8" y="140"/>
                </a:lnTo>
                <a:lnTo>
                  <a:pt x="36" y="144"/>
                </a:lnTo>
                <a:lnTo>
                  <a:pt x="38" y="144"/>
                </a:lnTo>
                <a:lnTo>
                  <a:pt x="40" y="144"/>
                </a:lnTo>
                <a:lnTo>
                  <a:pt x="48" y="162"/>
                </a:lnTo>
                <a:lnTo>
                  <a:pt x="56" y="168"/>
                </a:lnTo>
                <a:lnTo>
                  <a:pt x="60" y="174"/>
                </a:lnTo>
                <a:lnTo>
                  <a:pt x="60" y="184"/>
                </a:lnTo>
                <a:lnTo>
                  <a:pt x="60" y="206"/>
                </a:lnTo>
                <a:lnTo>
                  <a:pt x="70" y="216"/>
                </a:lnTo>
                <a:lnTo>
                  <a:pt x="72" y="216"/>
                </a:lnTo>
                <a:lnTo>
                  <a:pt x="76" y="232"/>
                </a:lnTo>
                <a:lnTo>
                  <a:pt x="76" y="240"/>
                </a:lnTo>
                <a:lnTo>
                  <a:pt x="72" y="248"/>
                </a:lnTo>
                <a:lnTo>
                  <a:pt x="70" y="256"/>
                </a:lnTo>
                <a:lnTo>
                  <a:pt x="72" y="264"/>
                </a:lnTo>
                <a:lnTo>
                  <a:pt x="82" y="270"/>
                </a:lnTo>
                <a:lnTo>
                  <a:pt x="94" y="276"/>
                </a:lnTo>
                <a:lnTo>
                  <a:pt x="100" y="280"/>
                </a:lnTo>
                <a:lnTo>
                  <a:pt x="106" y="292"/>
                </a:lnTo>
                <a:lnTo>
                  <a:pt x="114" y="298"/>
                </a:lnTo>
                <a:lnTo>
                  <a:pt x="116" y="302"/>
                </a:lnTo>
                <a:lnTo>
                  <a:pt x="124" y="304"/>
                </a:lnTo>
                <a:lnTo>
                  <a:pt x="122" y="288"/>
                </a:lnTo>
                <a:lnTo>
                  <a:pt x="122" y="282"/>
                </a:lnTo>
                <a:lnTo>
                  <a:pt x="122" y="278"/>
                </a:lnTo>
                <a:lnTo>
                  <a:pt x="126" y="274"/>
                </a:lnTo>
                <a:lnTo>
                  <a:pt x="128" y="272"/>
                </a:lnTo>
                <a:lnTo>
                  <a:pt x="140"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0" y="100"/>
                </a:lnTo>
                <a:lnTo>
                  <a:pt x="174" y="96"/>
                </a:lnTo>
                <a:lnTo>
                  <a:pt x="168" y="96"/>
                </a:lnTo>
                <a:lnTo>
                  <a:pt x="166" y="96"/>
                </a:lnTo>
                <a:lnTo>
                  <a:pt x="154" y="98"/>
                </a:lnTo>
                <a:lnTo>
                  <a:pt x="152" y="96"/>
                </a:lnTo>
                <a:lnTo>
                  <a:pt x="144" y="84"/>
                </a:lnTo>
                <a:lnTo>
                  <a:pt x="142" y="84"/>
                </a:lnTo>
                <a:lnTo>
                  <a:pt x="142" y="64"/>
                </a:lnTo>
                <a:lnTo>
                  <a:pt x="146" y="52"/>
                </a:lnTo>
                <a:lnTo>
                  <a:pt x="148" y="48"/>
                </a:lnTo>
                <a:lnTo>
                  <a:pt x="150" y="42"/>
                </a:lnTo>
                <a:lnTo>
                  <a:pt x="152" y="36"/>
                </a:lnTo>
                <a:lnTo>
                  <a:pt x="156" y="32"/>
                </a:lnTo>
                <a:lnTo>
                  <a:pt x="156" y="20"/>
                </a:lnTo>
                <a:lnTo>
                  <a:pt x="144" y="8"/>
                </a:lnTo>
                <a:lnTo>
                  <a:pt x="128" y="0"/>
                </a:lnTo>
                <a:lnTo>
                  <a:pt x="108" y="1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1" name="新疆"/>
          <p:cNvSpPr/>
          <p:nvPr/>
        </p:nvSpPr>
        <p:spPr bwMode="auto">
          <a:xfrm>
            <a:off x="1174524" y="2215698"/>
            <a:ext cx="2004760" cy="1515924"/>
          </a:xfrm>
          <a:custGeom>
            <a:avLst/>
            <a:gdLst>
              <a:gd name="T0" fmla="*/ 2147483646 w 1304"/>
              <a:gd name="T1" fmla="*/ 2147483646 h 986"/>
              <a:gd name="T2" fmla="*/ 2147483646 w 1304"/>
              <a:gd name="T3" fmla="*/ 2147483646 h 986"/>
              <a:gd name="T4" fmla="*/ 2147483646 w 1304"/>
              <a:gd name="T5" fmla="*/ 2147483646 h 986"/>
              <a:gd name="T6" fmla="*/ 2147483646 w 1304"/>
              <a:gd name="T7" fmla="*/ 2147483646 h 986"/>
              <a:gd name="T8" fmla="*/ 2147483646 w 1304"/>
              <a:gd name="T9" fmla="*/ 2147483646 h 986"/>
              <a:gd name="T10" fmla="*/ 2147483646 w 1304"/>
              <a:gd name="T11" fmla="*/ 2147483646 h 986"/>
              <a:gd name="T12" fmla="*/ 2147483646 w 1304"/>
              <a:gd name="T13" fmla="*/ 2147483646 h 986"/>
              <a:gd name="T14" fmla="*/ 2147483646 w 1304"/>
              <a:gd name="T15" fmla="*/ 2147483646 h 986"/>
              <a:gd name="T16" fmla="*/ 2147483646 w 1304"/>
              <a:gd name="T17" fmla="*/ 2147483646 h 986"/>
              <a:gd name="T18" fmla="*/ 2147483646 w 1304"/>
              <a:gd name="T19" fmla="*/ 2147483646 h 986"/>
              <a:gd name="T20" fmla="*/ 2147483646 w 1304"/>
              <a:gd name="T21" fmla="*/ 2147483646 h 986"/>
              <a:gd name="T22" fmla="*/ 2147483646 w 1304"/>
              <a:gd name="T23" fmla="*/ 2147483646 h 986"/>
              <a:gd name="T24" fmla="*/ 2147483646 w 1304"/>
              <a:gd name="T25" fmla="*/ 2147483646 h 986"/>
              <a:gd name="T26" fmla="*/ 2147483646 w 1304"/>
              <a:gd name="T27" fmla="*/ 2147483646 h 986"/>
              <a:gd name="T28" fmla="*/ 2147483646 w 1304"/>
              <a:gd name="T29" fmla="*/ 2147483646 h 986"/>
              <a:gd name="T30" fmla="*/ 2147483646 w 1304"/>
              <a:gd name="T31" fmla="*/ 2147483646 h 986"/>
              <a:gd name="T32" fmla="*/ 2147483646 w 1304"/>
              <a:gd name="T33" fmla="*/ 2147483646 h 986"/>
              <a:gd name="T34" fmla="*/ 2147483646 w 1304"/>
              <a:gd name="T35" fmla="*/ 2147483646 h 986"/>
              <a:gd name="T36" fmla="*/ 2147483646 w 1304"/>
              <a:gd name="T37" fmla="*/ 2147483646 h 986"/>
              <a:gd name="T38" fmla="*/ 2147483646 w 1304"/>
              <a:gd name="T39" fmla="*/ 2147483646 h 986"/>
              <a:gd name="T40" fmla="*/ 2147483646 w 1304"/>
              <a:gd name="T41" fmla="*/ 2147483646 h 986"/>
              <a:gd name="T42" fmla="*/ 2147483646 w 1304"/>
              <a:gd name="T43" fmla="*/ 2147483646 h 986"/>
              <a:gd name="T44" fmla="*/ 2147483646 w 1304"/>
              <a:gd name="T45" fmla="*/ 2147483646 h 986"/>
              <a:gd name="T46" fmla="*/ 2147483646 w 1304"/>
              <a:gd name="T47" fmla="*/ 2147483646 h 986"/>
              <a:gd name="T48" fmla="*/ 2147483646 w 1304"/>
              <a:gd name="T49" fmla="*/ 2147483646 h 986"/>
              <a:gd name="T50" fmla="*/ 2147483646 w 1304"/>
              <a:gd name="T51" fmla="*/ 2147483646 h 986"/>
              <a:gd name="T52" fmla="*/ 2147483646 w 1304"/>
              <a:gd name="T53" fmla="*/ 2147483646 h 986"/>
              <a:gd name="T54" fmla="*/ 2147483646 w 1304"/>
              <a:gd name="T55" fmla="*/ 2147483646 h 986"/>
              <a:gd name="T56" fmla="*/ 2147483646 w 1304"/>
              <a:gd name="T57" fmla="*/ 2147483646 h 986"/>
              <a:gd name="T58" fmla="*/ 2147483646 w 1304"/>
              <a:gd name="T59" fmla="*/ 2147483646 h 986"/>
              <a:gd name="T60" fmla="*/ 2147483646 w 1304"/>
              <a:gd name="T61" fmla="*/ 2147483646 h 986"/>
              <a:gd name="T62" fmla="*/ 2147483646 w 1304"/>
              <a:gd name="T63" fmla="*/ 2147483646 h 986"/>
              <a:gd name="T64" fmla="*/ 2147483646 w 1304"/>
              <a:gd name="T65" fmla="*/ 2147483646 h 986"/>
              <a:gd name="T66" fmla="*/ 2147483646 w 1304"/>
              <a:gd name="T67" fmla="*/ 2147483646 h 986"/>
              <a:gd name="T68" fmla="*/ 2147483646 w 1304"/>
              <a:gd name="T69" fmla="*/ 2147483646 h 986"/>
              <a:gd name="T70" fmla="*/ 2147483646 w 1304"/>
              <a:gd name="T71" fmla="*/ 2147483646 h 986"/>
              <a:gd name="T72" fmla="*/ 2147483646 w 1304"/>
              <a:gd name="T73" fmla="*/ 2147483646 h 986"/>
              <a:gd name="T74" fmla="*/ 2147483646 w 1304"/>
              <a:gd name="T75" fmla="*/ 2147483646 h 986"/>
              <a:gd name="T76" fmla="*/ 2147483646 w 1304"/>
              <a:gd name="T77" fmla="*/ 2147483646 h 986"/>
              <a:gd name="T78" fmla="*/ 2147483646 w 1304"/>
              <a:gd name="T79" fmla="*/ 2147483646 h 986"/>
              <a:gd name="T80" fmla="*/ 2147483646 w 1304"/>
              <a:gd name="T81" fmla="*/ 2147483646 h 986"/>
              <a:gd name="T82" fmla="*/ 2147483646 w 1304"/>
              <a:gd name="T83" fmla="*/ 2147483646 h 986"/>
              <a:gd name="T84" fmla="*/ 2147483646 w 1304"/>
              <a:gd name="T85" fmla="*/ 2147483646 h 986"/>
              <a:gd name="T86" fmla="*/ 2147483646 w 1304"/>
              <a:gd name="T87" fmla="*/ 2147483646 h 986"/>
              <a:gd name="T88" fmla="*/ 2147483646 w 1304"/>
              <a:gd name="T89" fmla="*/ 2147483646 h 986"/>
              <a:gd name="T90" fmla="*/ 2147483646 w 1304"/>
              <a:gd name="T91" fmla="*/ 2147483646 h 986"/>
              <a:gd name="T92" fmla="*/ 2147483646 w 1304"/>
              <a:gd name="T93" fmla="*/ 2147483646 h 986"/>
              <a:gd name="T94" fmla="*/ 2147483646 w 1304"/>
              <a:gd name="T95" fmla="*/ 2147483646 h 986"/>
              <a:gd name="T96" fmla="*/ 2147483646 w 1304"/>
              <a:gd name="T97" fmla="*/ 2147483646 h 986"/>
              <a:gd name="T98" fmla="*/ 2147483646 w 1304"/>
              <a:gd name="T99" fmla="*/ 2147483646 h 986"/>
              <a:gd name="T100" fmla="*/ 2147483646 w 1304"/>
              <a:gd name="T101" fmla="*/ 2147483646 h 986"/>
              <a:gd name="T102" fmla="*/ 2147483646 w 1304"/>
              <a:gd name="T103" fmla="*/ 2147483646 h 986"/>
              <a:gd name="T104" fmla="*/ 2147483646 w 1304"/>
              <a:gd name="T105" fmla="*/ 2147483646 h 986"/>
              <a:gd name="T106" fmla="*/ 2147483646 w 1304"/>
              <a:gd name="T107" fmla="*/ 2147483646 h 986"/>
              <a:gd name="T108" fmla="*/ 2147483646 w 1304"/>
              <a:gd name="T109" fmla="*/ 2147483646 h 986"/>
              <a:gd name="T110" fmla="*/ 2147483646 w 1304"/>
              <a:gd name="T111" fmla="*/ 2147483646 h 986"/>
              <a:gd name="T112" fmla="*/ 2147483646 w 1304"/>
              <a:gd name="T113" fmla="*/ 2147483646 h 986"/>
              <a:gd name="T114" fmla="*/ 2147483646 w 1304"/>
              <a:gd name="T115" fmla="*/ 2147483646 h 9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04" h="986">
                <a:moveTo>
                  <a:pt x="1302" y="530"/>
                </a:move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18" y="396"/>
                </a:lnTo>
                <a:lnTo>
                  <a:pt x="1212" y="386"/>
                </a:lnTo>
                <a:lnTo>
                  <a:pt x="1202" y="378"/>
                </a:lnTo>
                <a:lnTo>
                  <a:pt x="1192" y="368"/>
                </a:lnTo>
                <a:lnTo>
                  <a:pt x="1178" y="360"/>
                </a:lnTo>
                <a:lnTo>
                  <a:pt x="1166" y="354"/>
                </a:lnTo>
                <a:lnTo>
                  <a:pt x="1152" y="346"/>
                </a:lnTo>
                <a:lnTo>
                  <a:pt x="1140" y="340"/>
                </a:lnTo>
                <a:lnTo>
                  <a:pt x="1116" y="336"/>
                </a:lnTo>
                <a:lnTo>
                  <a:pt x="1084" y="334"/>
                </a:lnTo>
                <a:lnTo>
                  <a:pt x="1042" y="332"/>
                </a:lnTo>
                <a:lnTo>
                  <a:pt x="1040" y="332"/>
                </a:lnTo>
                <a:lnTo>
                  <a:pt x="1032" y="320"/>
                </a:lnTo>
                <a:lnTo>
                  <a:pt x="1028" y="310"/>
                </a:lnTo>
                <a:lnTo>
                  <a:pt x="1026" y="300"/>
                </a:lnTo>
                <a:lnTo>
                  <a:pt x="1028" y="288"/>
                </a:lnTo>
                <a:lnTo>
                  <a:pt x="1034" y="272"/>
                </a:lnTo>
                <a:lnTo>
                  <a:pt x="1044" y="246"/>
                </a:lnTo>
                <a:lnTo>
                  <a:pt x="1058" y="214"/>
                </a:lnTo>
                <a:lnTo>
                  <a:pt x="1048" y="180"/>
                </a:lnTo>
                <a:lnTo>
                  <a:pt x="1036" y="124"/>
                </a:lnTo>
                <a:lnTo>
                  <a:pt x="1032" y="118"/>
                </a:lnTo>
                <a:lnTo>
                  <a:pt x="1024" y="112"/>
                </a:lnTo>
                <a:lnTo>
                  <a:pt x="1012" y="106"/>
                </a:lnTo>
                <a:lnTo>
                  <a:pt x="996" y="100"/>
                </a:lnTo>
                <a:lnTo>
                  <a:pt x="990" y="98"/>
                </a:lnTo>
                <a:lnTo>
                  <a:pt x="982" y="94"/>
                </a:lnTo>
                <a:lnTo>
                  <a:pt x="976" y="90"/>
                </a:lnTo>
                <a:lnTo>
                  <a:pt x="970" y="86"/>
                </a:lnTo>
                <a:lnTo>
                  <a:pt x="966" y="80"/>
                </a:lnTo>
                <a:lnTo>
                  <a:pt x="964" y="74"/>
                </a:lnTo>
                <a:lnTo>
                  <a:pt x="960" y="68"/>
                </a:lnTo>
                <a:lnTo>
                  <a:pt x="954" y="60"/>
                </a:lnTo>
                <a:lnTo>
                  <a:pt x="948" y="54"/>
                </a:lnTo>
                <a:lnTo>
                  <a:pt x="940" y="50"/>
                </a:lnTo>
                <a:lnTo>
                  <a:pt x="938" y="50"/>
                </a:lnTo>
                <a:lnTo>
                  <a:pt x="938" y="48"/>
                </a:lnTo>
                <a:lnTo>
                  <a:pt x="928" y="0"/>
                </a:lnTo>
                <a:lnTo>
                  <a:pt x="890" y="4"/>
                </a:lnTo>
                <a:lnTo>
                  <a:pt x="886" y="14"/>
                </a:lnTo>
                <a:lnTo>
                  <a:pt x="882" y="24"/>
                </a:lnTo>
                <a:lnTo>
                  <a:pt x="878" y="32"/>
                </a:lnTo>
                <a:lnTo>
                  <a:pt x="876" y="36"/>
                </a:lnTo>
                <a:lnTo>
                  <a:pt x="870" y="38"/>
                </a:lnTo>
                <a:lnTo>
                  <a:pt x="846" y="46"/>
                </a:lnTo>
                <a:lnTo>
                  <a:pt x="828" y="56"/>
                </a:lnTo>
                <a:lnTo>
                  <a:pt x="822" y="60"/>
                </a:lnTo>
                <a:lnTo>
                  <a:pt x="816" y="66"/>
                </a:lnTo>
                <a:lnTo>
                  <a:pt x="814" y="74"/>
                </a:lnTo>
                <a:lnTo>
                  <a:pt x="810" y="92"/>
                </a:lnTo>
                <a:lnTo>
                  <a:pt x="806" y="110"/>
                </a:lnTo>
                <a:lnTo>
                  <a:pt x="802" y="122"/>
                </a:lnTo>
                <a:lnTo>
                  <a:pt x="798" y="130"/>
                </a:lnTo>
                <a:lnTo>
                  <a:pt x="792" y="136"/>
                </a:lnTo>
                <a:lnTo>
                  <a:pt x="786" y="142"/>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6" y="226"/>
                </a:lnTo>
                <a:lnTo>
                  <a:pt x="610" y="232"/>
                </a:lnTo>
                <a:lnTo>
                  <a:pt x="602" y="236"/>
                </a:lnTo>
                <a:lnTo>
                  <a:pt x="598" y="236"/>
                </a:lnTo>
                <a:lnTo>
                  <a:pt x="594" y="234"/>
                </a:lnTo>
                <a:lnTo>
                  <a:pt x="582" y="230"/>
                </a:lnTo>
                <a:lnTo>
                  <a:pt x="576" y="226"/>
                </a:lnTo>
                <a:lnTo>
                  <a:pt x="564" y="224"/>
                </a:lnTo>
                <a:lnTo>
                  <a:pt x="548" y="220"/>
                </a:lnTo>
                <a:lnTo>
                  <a:pt x="528" y="220"/>
                </a:lnTo>
                <a:lnTo>
                  <a:pt x="514" y="218"/>
                </a:lnTo>
                <a:lnTo>
                  <a:pt x="494" y="216"/>
                </a:lnTo>
                <a:lnTo>
                  <a:pt x="474" y="220"/>
                </a:lnTo>
                <a:lnTo>
                  <a:pt x="482" y="234"/>
                </a:lnTo>
                <a:lnTo>
                  <a:pt x="492" y="248"/>
                </a:lnTo>
                <a:lnTo>
                  <a:pt x="494" y="252"/>
                </a:lnTo>
                <a:lnTo>
                  <a:pt x="494" y="256"/>
                </a:lnTo>
                <a:lnTo>
                  <a:pt x="484" y="308"/>
                </a:lnTo>
                <a:lnTo>
                  <a:pt x="488" y="336"/>
                </a:lnTo>
                <a:lnTo>
                  <a:pt x="490" y="336"/>
                </a:lnTo>
                <a:lnTo>
                  <a:pt x="488" y="336"/>
                </a:lnTo>
                <a:lnTo>
                  <a:pt x="472" y="388"/>
                </a:lnTo>
                <a:lnTo>
                  <a:pt x="470" y="394"/>
                </a:lnTo>
                <a:lnTo>
                  <a:pt x="468" y="396"/>
                </a:lnTo>
                <a:lnTo>
                  <a:pt x="466" y="396"/>
                </a:lnTo>
                <a:lnTo>
                  <a:pt x="466" y="394"/>
                </a:lnTo>
                <a:lnTo>
                  <a:pt x="464" y="390"/>
                </a:lnTo>
                <a:lnTo>
                  <a:pt x="460" y="384"/>
                </a:lnTo>
                <a:lnTo>
                  <a:pt x="460" y="382"/>
                </a:lnTo>
                <a:lnTo>
                  <a:pt x="458" y="382"/>
                </a:lnTo>
                <a:lnTo>
                  <a:pt x="454" y="384"/>
                </a:lnTo>
                <a:lnTo>
                  <a:pt x="452" y="392"/>
                </a:lnTo>
                <a:lnTo>
                  <a:pt x="450" y="404"/>
                </a:lnTo>
                <a:lnTo>
                  <a:pt x="444" y="414"/>
                </a:lnTo>
                <a:lnTo>
                  <a:pt x="436" y="422"/>
                </a:lnTo>
                <a:lnTo>
                  <a:pt x="426" y="432"/>
                </a:lnTo>
                <a:lnTo>
                  <a:pt x="412" y="444"/>
                </a:lnTo>
                <a:lnTo>
                  <a:pt x="406" y="448"/>
                </a:lnTo>
                <a:lnTo>
                  <a:pt x="404" y="448"/>
                </a:lnTo>
                <a:lnTo>
                  <a:pt x="352" y="448"/>
                </a:lnTo>
                <a:lnTo>
                  <a:pt x="332" y="468"/>
                </a:lnTo>
                <a:lnTo>
                  <a:pt x="330" y="468"/>
                </a:lnTo>
                <a:lnTo>
                  <a:pt x="274" y="460"/>
                </a:lnTo>
                <a:lnTo>
                  <a:pt x="268" y="466"/>
                </a:lnTo>
                <a:lnTo>
                  <a:pt x="260" y="470"/>
                </a:lnTo>
                <a:lnTo>
                  <a:pt x="254"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2" y="494"/>
                </a:lnTo>
                <a:lnTo>
                  <a:pt x="86" y="486"/>
                </a:lnTo>
                <a:lnTo>
                  <a:pt x="66" y="480"/>
                </a:lnTo>
                <a:lnTo>
                  <a:pt x="60" y="482"/>
                </a:lnTo>
                <a:lnTo>
                  <a:pt x="54" y="484"/>
                </a:lnTo>
                <a:lnTo>
                  <a:pt x="38" y="496"/>
                </a:lnTo>
                <a:lnTo>
                  <a:pt x="20" y="512"/>
                </a:lnTo>
                <a:lnTo>
                  <a:pt x="14" y="520"/>
                </a:lnTo>
                <a:lnTo>
                  <a:pt x="10" y="528"/>
                </a:lnTo>
                <a:lnTo>
                  <a:pt x="12" y="530"/>
                </a:lnTo>
                <a:lnTo>
                  <a:pt x="14" y="536"/>
                </a:lnTo>
                <a:lnTo>
                  <a:pt x="16" y="546"/>
                </a:lnTo>
                <a:lnTo>
                  <a:pt x="16" y="554"/>
                </a:lnTo>
                <a:lnTo>
                  <a:pt x="14" y="562"/>
                </a:lnTo>
                <a:lnTo>
                  <a:pt x="10" y="568"/>
                </a:lnTo>
                <a:lnTo>
                  <a:pt x="6" y="570"/>
                </a:lnTo>
                <a:lnTo>
                  <a:pt x="4" y="574"/>
                </a:lnTo>
                <a:lnTo>
                  <a:pt x="0" y="590"/>
                </a:lnTo>
                <a:lnTo>
                  <a:pt x="14" y="598"/>
                </a:lnTo>
                <a:lnTo>
                  <a:pt x="30" y="580"/>
                </a:lnTo>
                <a:lnTo>
                  <a:pt x="54" y="604"/>
                </a:lnTo>
                <a:lnTo>
                  <a:pt x="54" y="606"/>
                </a:lnTo>
                <a:lnTo>
                  <a:pt x="58" y="650"/>
                </a:lnTo>
                <a:lnTo>
                  <a:pt x="58" y="652"/>
                </a:lnTo>
                <a:lnTo>
                  <a:pt x="44" y="712"/>
                </a:lnTo>
                <a:lnTo>
                  <a:pt x="42" y="712"/>
                </a:lnTo>
                <a:lnTo>
                  <a:pt x="18" y="712"/>
                </a:lnTo>
                <a:lnTo>
                  <a:pt x="12" y="714"/>
                </a:lnTo>
                <a:lnTo>
                  <a:pt x="6" y="716"/>
                </a:lnTo>
                <a:lnTo>
                  <a:pt x="8" y="720"/>
                </a:lnTo>
                <a:lnTo>
                  <a:pt x="12" y="724"/>
                </a:lnTo>
                <a:lnTo>
                  <a:pt x="28" y="736"/>
                </a:lnTo>
                <a:lnTo>
                  <a:pt x="40" y="734"/>
                </a:lnTo>
                <a:lnTo>
                  <a:pt x="42" y="734"/>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28" y="868"/>
                </a:lnTo>
                <a:lnTo>
                  <a:pt x="170" y="886"/>
                </a:lnTo>
                <a:lnTo>
                  <a:pt x="172" y="888"/>
                </a:lnTo>
                <a:lnTo>
                  <a:pt x="174" y="888"/>
                </a:lnTo>
                <a:lnTo>
                  <a:pt x="178" y="952"/>
                </a:lnTo>
                <a:lnTo>
                  <a:pt x="180" y="962"/>
                </a:lnTo>
                <a:lnTo>
                  <a:pt x="186" y="970"/>
                </a:lnTo>
                <a:lnTo>
                  <a:pt x="194" y="976"/>
                </a:lnTo>
                <a:lnTo>
                  <a:pt x="206" y="982"/>
                </a:lnTo>
                <a:lnTo>
                  <a:pt x="210" y="980"/>
                </a:lnTo>
                <a:lnTo>
                  <a:pt x="212" y="980"/>
                </a:lnTo>
                <a:lnTo>
                  <a:pt x="256" y="986"/>
                </a:lnTo>
                <a:lnTo>
                  <a:pt x="260" y="986"/>
                </a:lnTo>
                <a:lnTo>
                  <a:pt x="260" y="984"/>
                </a:lnTo>
                <a:lnTo>
                  <a:pt x="268" y="968"/>
                </a:lnTo>
                <a:lnTo>
                  <a:pt x="268" y="966"/>
                </a:lnTo>
                <a:lnTo>
                  <a:pt x="268" y="960"/>
                </a:lnTo>
                <a:lnTo>
                  <a:pt x="270" y="956"/>
                </a:lnTo>
                <a:lnTo>
                  <a:pt x="274" y="952"/>
                </a:lnTo>
                <a:lnTo>
                  <a:pt x="278" y="948"/>
                </a:lnTo>
                <a:lnTo>
                  <a:pt x="286" y="940"/>
                </a:lnTo>
                <a:lnTo>
                  <a:pt x="290" y="932"/>
                </a:lnTo>
                <a:lnTo>
                  <a:pt x="294" y="928"/>
                </a:lnTo>
                <a:lnTo>
                  <a:pt x="298" y="926"/>
                </a:lnTo>
                <a:lnTo>
                  <a:pt x="306" y="926"/>
                </a:lnTo>
                <a:lnTo>
                  <a:pt x="314" y="928"/>
                </a:lnTo>
                <a:lnTo>
                  <a:pt x="316" y="928"/>
                </a:lnTo>
                <a:lnTo>
                  <a:pt x="330" y="936"/>
                </a:lnTo>
                <a:lnTo>
                  <a:pt x="382" y="946"/>
                </a:lnTo>
                <a:lnTo>
                  <a:pt x="412" y="944"/>
                </a:lnTo>
                <a:lnTo>
                  <a:pt x="434" y="934"/>
                </a:lnTo>
                <a:lnTo>
                  <a:pt x="440" y="928"/>
                </a:lnTo>
                <a:lnTo>
                  <a:pt x="444" y="924"/>
                </a:lnTo>
                <a:lnTo>
                  <a:pt x="452" y="924"/>
                </a:lnTo>
                <a:lnTo>
                  <a:pt x="460" y="930"/>
                </a:lnTo>
                <a:lnTo>
                  <a:pt x="464" y="932"/>
                </a:lnTo>
                <a:lnTo>
                  <a:pt x="468" y="938"/>
                </a:lnTo>
                <a:lnTo>
                  <a:pt x="472" y="948"/>
                </a:lnTo>
                <a:lnTo>
                  <a:pt x="488" y="960"/>
                </a:lnTo>
                <a:lnTo>
                  <a:pt x="500" y="960"/>
                </a:lnTo>
                <a:lnTo>
                  <a:pt x="502" y="960"/>
                </a:lnTo>
                <a:lnTo>
                  <a:pt x="504" y="960"/>
                </a:lnTo>
                <a:lnTo>
                  <a:pt x="520" y="968"/>
                </a:lnTo>
                <a:lnTo>
                  <a:pt x="552" y="964"/>
                </a:lnTo>
                <a:lnTo>
                  <a:pt x="570" y="960"/>
                </a:lnTo>
                <a:lnTo>
                  <a:pt x="614" y="964"/>
                </a:lnTo>
                <a:lnTo>
                  <a:pt x="634" y="958"/>
                </a:lnTo>
                <a:lnTo>
                  <a:pt x="658" y="948"/>
                </a:lnTo>
                <a:lnTo>
                  <a:pt x="666" y="944"/>
                </a:lnTo>
                <a:lnTo>
                  <a:pt x="676" y="940"/>
                </a:lnTo>
                <a:lnTo>
                  <a:pt x="720" y="940"/>
                </a:lnTo>
                <a:lnTo>
                  <a:pt x="736" y="934"/>
                </a:lnTo>
                <a:lnTo>
                  <a:pt x="746" y="930"/>
                </a:lnTo>
                <a:lnTo>
                  <a:pt x="754" y="928"/>
                </a:lnTo>
                <a:lnTo>
                  <a:pt x="778" y="928"/>
                </a:lnTo>
                <a:lnTo>
                  <a:pt x="790" y="936"/>
                </a:lnTo>
                <a:lnTo>
                  <a:pt x="826" y="944"/>
                </a:lnTo>
                <a:lnTo>
                  <a:pt x="830" y="944"/>
                </a:lnTo>
                <a:lnTo>
                  <a:pt x="832" y="948"/>
                </a:lnTo>
                <a:lnTo>
                  <a:pt x="842" y="956"/>
                </a:lnTo>
                <a:lnTo>
                  <a:pt x="858" y="964"/>
                </a:lnTo>
                <a:lnTo>
                  <a:pt x="858" y="966"/>
                </a:lnTo>
                <a:lnTo>
                  <a:pt x="892" y="968"/>
                </a:lnTo>
                <a:lnTo>
                  <a:pt x="908" y="976"/>
                </a:lnTo>
                <a:lnTo>
                  <a:pt x="928" y="980"/>
                </a:lnTo>
                <a:lnTo>
                  <a:pt x="946" y="982"/>
                </a:lnTo>
                <a:lnTo>
                  <a:pt x="950" y="972"/>
                </a:lnTo>
                <a:lnTo>
                  <a:pt x="942" y="956"/>
                </a:lnTo>
                <a:lnTo>
                  <a:pt x="940" y="940"/>
                </a:lnTo>
                <a:lnTo>
                  <a:pt x="938" y="940"/>
                </a:lnTo>
                <a:lnTo>
                  <a:pt x="942" y="936"/>
                </a:lnTo>
                <a:lnTo>
                  <a:pt x="952" y="922"/>
                </a:lnTo>
                <a:lnTo>
                  <a:pt x="952" y="920"/>
                </a:lnTo>
                <a:lnTo>
                  <a:pt x="954" y="920"/>
                </a:lnTo>
                <a:lnTo>
                  <a:pt x="964" y="912"/>
                </a:lnTo>
                <a:lnTo>
                  <a:pt x="962" y="908"/>
                </a:lnTo>
                <a:lnTo>
                  <a:pt x="958" y="892"/>
                </a:lnTo>
                <a:lnTo>
                  <a:pt x="956" y="888"/>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8" y="736"/>
                </a:lnTo>
                <a:lnTo>
                  <a:pt x="1090" y="734"/>
                </a:lnTo>
                <a:lnTo>
                  <a:pt x="1090" y="718"/>
                </a:lnTo>
                <a:lnTo>
                  <a:pt x="1086" y="704"/>
                </a:lnTo>
                <a:lnTo>
                  <a:pt x="1086" y="702"/>
                </a:lnTo>
                <a:lnTo>
                  <a:pt x="1094" y="686"/>
                </a:lnTo>
                <a:lnTo>
                  <a:pt x="1100" y="678"/>
                </a:lnTo>
                <a:lnTo>
                  <a:pt x="1102" y="676"/>
                </a:lnTo>
                <a:lnTo>
                  <a:pt x="1106" y="676"/>
                </a:lnTo>
                <a:lnTo>
                  <a:pt x="1126" y="676"/>
                </a:lnTo>
                <a:lnTo>
                  <a:pt x="1132" y="676"/>
                </a:lnTo>
                <a:lnTo>
                  <a:pt x="1138" y="672"/>
                </a:lnTo>
                <a:lnTo>
                  <a:pt x="1170" y="630"/>
                </a:lnTo>
                <a:lnTo>
                  <a:pt x="1170" y="628"/>
                </a:lnTo>
                <a:lnTo>
                  <a:pt x="1186" y="614"/>
                </a:lnTo>
                <a:lnTo>
                  <a:pt x="1188" y="612"/>
                </a:lnTo>
                <a:lnTo>
                  <a:pt x="1196" y="610"/>
                </a:lnTo>
                <a:lnTo>
                  <a:pt x="1202" y="608"/>
                </a:lnTo>
                <a:lnTo>
                  <a:pt x="1206" y="604"/>
                </a:lnTo>
                <a:lnTo>
                  <a:pt x="1214" y="596"/>
                </a:lnTo>
                <a:lnTo>
                  <a:pt x="1218" y="592"/>
                </a:lnTo>
                <a:lnTo>
                  <a:pt x="1246" y="598"/>
                </a:lnTo>
                <a:lnTo>
                  <a:pt x="1270" y="588"/>
                </a:lnTo>
                <a:lnTo>
                  <a:pt x="1284" y="586"/>
                </a:lnTo>
                <a:lnTo>
                  <a:pt x="1296" y="580"/>
                </a:lnTo>
                <a:lnTo>
                  <a:pt x="1296" y="562"/>
                </a:lnTo>
                <a:lnTo>
                  <a:pt x="1298" y="540"/>
                </a:lnTo>
                <a:lnTo>
                  <a:pt x="1298" y="538"/>
                </a:lnTo>
                <a:lnTo>
                  <a:pt x="1302" y="532"/>
                </a:lnTo>
                <a:lnTo>
                  <a:pt x="1302" y="530"/>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4" name="青海"/>
          <p:cNvSpPr/>
          <p:nvPr/>
        </p:nvSpPr>
        <p:spPr bwMode="auto">
          <a:xfrm>
            <a:off x="2475415" y="3405732"/>
            <a:ext cx="1247466" cy="894863"/>
          </a:xfrm>
          <a:custGeom>
            <a:avLst/>
            <a:gdLst>
              <a:gd name="T0" fmla="*/ 2147483646 w 812"/>
              <a:gd name="T1" fmla="*/ 2147483646 h 582"/>
              <a:gd name="T2" fmla="*/ 2147483646 w 812"/>
              <a:gd name="T3" fmla="*/ 2147483646 h 582"/>
              <a:gd name="T4" fmla="*/ 2147483646 w 812"/>
              <a:gd name="T5" fmla="*/ 2147483646 h 582"/>
              <a:gd name="T6" fmla="*/ 2147483646 w 812"/>
              <a:gd name="T7" fmla="*/ 2147483646 h 582"/>
              <a:gd name="T8" fmla="*/ 2147483646 w 812"/>
              <a:gd name="T9" fmla="*/ 2147483646 h 582"/>
              <a:gd name="T10" fmla="*/ 2147483646 w 812"/>
              <a:gd name="T11" fmla="*/ 2147483646 h 582"/>
              <a:gd name="T12" fmla="*/ 2147483646 w 812"/>
              <a:gd name="T13" fmla="*/ 2147483646 h 582"/>
              <a:gd name="T14" fmla="*/ 2147483646 w 812"/>
              <a:gd name="T15" fmla="*/ 2147483646 h 582"/>
              <a:gd name="T16" fmla="*/ 2147483646 w 812"/>
              <a:gd name="T17" fmla="*/ 2147483646 h 582"/>
              <a:gd name="T18" fmla="*/ 2147483646 w 812"/>
              <a:gd name="T19" fmla="*/ 2147483646 h 582"/>
              <a:gd name="T20" fmla="*/ 2147483646 w 812"/>
              <a:gd name="T21" fmla="*/ 2147483646 h 582"/>
              <a:gd name="T22" fmla="*/ 2147483646 w 812"/>
              <a:gd name="T23" fmla="*/ 2147483646 h 582"/>
              <a:gd name="T24" fmla="*/ 2147483646 w 812"/>
              <a:gd name="T25" fmla="*/ 2147483646 h 582"/>
              <a:gd name="T26" fmla="*/ 2147483646 w 812"/>
              <a:gd name="T27" fmla="*/ 2147483646 h 582"/>
              <a:gd name="T28" fmla="*/ 2147483646 w 812"/>
              <a:gd name="T29" fmla="*/ 2147483646 h 582"/>
              <a:gd name="T30" fmla="*/ 2147483646 w 812"/>
              <a:gd name="T31" fmla="*/ 2147483646 h 582"/>
              <a:gd name="T32" fmla="*/ 2147483646 w 812"/>
              <a:gd name="T33" fmla="*/ 2147483646 h 582"/>
              <a:gd name="T34" fmla="*/ 0 w 812"/>
              <a:gd name="T35" fmla="*/ 2147483646 h 582"/>
              <a:gd name="T36" fmla="*/ 2147483646 w 812"/>
              <a:gd name="T37" fmla="*/ 2147483646 h 582"/>
              <a:gd name="T38" fmla="*/ 2147483646 w 812"/>
              <a:gd name="T39" fmla="*/ 2147483646 h 582"/>
              <a:gd name="T40" fmla="*/ 2147483646 w 812"/>
              <a:gd name="T41" fmla="*/ 2147483646 h 582"/>
              <a:gd name="T42" fmla="*/ 2147483646 w 812"/>
              <a:gd name="T43" fmla="*/ 2147483646 h 582"/>
              <a:gd name="T44" fmla="*/ 2147483646 w 812"/>
              <a:gd name="T45" fmla="*/ 2147483646 h 582"/>
              <a:gd name="T46" fmla="*/ 2147483646 w 812"/>
              <a:gd name="T47" fmla="*/ 2147483646 h 582"/>
              <a:gd name="T48" fmla="*/ 2147483646 w 812"/>
              <a:gd name="T49" fmla="*/ 2147483646 h 582"/>
              <a:gd name="T50" fmla="*/ 2147483646 w 812"/>
              <a:gd name="T51" fmla="*/ 2147483646 h 582"/>
              <a:gd name="T52" fmla="*/ 2147483646 w 812"/>
              <a:gd name="T53" fmla="*/ 2147483646 h 582"/>
              <a:gd name="T54" fmla="*/ 2147483646 w 812"/>
              <a:gd name="T55" fmla="*/ 2147483646 h 582"/>
              <a:gd name="T56" fmla="*/ 2147483646 w 812"/>
              <a:gd name="T57" fmla="*/ 2147483646 h 582"/>
              <a:gd name="T58" fmla="*/ 2147483646 w 812"/>
              <a:gd name="T59" fmla="*/ 2147483646 h 582"/>
              <a:gd name="T60" fmla="*/ 2147483646 w 812"/>
              <a:gd name="T61" fmla="*/ 2147483646 h 582"/>
              <a:gd name="T62" fmla="*/ 2147483646 w 812"/>
              <a:gd name="T63" fmla="*/ 2147483646 h 582"/>
              <a:gd name="T64" fmla="*/ 2147483646 w 812"/>
              <a:gd name="T65" fmla="*/ 2147483646 h 582"/>
              <a:gd name="T66" fmla="*/ 2147483646 w 812"/>
              <a:gd name="T67" fmla="*/ 2147483646 h 582"/>
              <a:gd name="T68" fmla="*/ 2147483646 w 812"/>
              <a:gd name="T69" fmla="*/ 2147483646 h 582"/>
              <a:gd name="T70" fmla="*/ 2147483646 w 812"/>
              <a:gd name="T71" fmla="*/ 2147483646 h 582"/>
              <a:gd name="T72" fmla="*/ 2147483646 w 812"/>
              <a:gd name="T73" fmla="*/ 2147483646 h 582"/>
              <a:gd name="T74" fmla="*/ 2147483646 w 812"/>
              <a:gd name="T75" fmla="*/ 2147483646 h 582"/>
              <a:gd name="T76" fmla="*/ 2147483646 w 812"/>
              <a:gd name="T77" fmla="*/ 2147483646 h 582"/>
              <a:gd name="T78" fmla="*/ 2147483646 w 812"/>
              <a:gd name="T79" fmla="*/ 2147483646 h 582"/>
              <a:gd name="T80" fmla="*/ 2147483646 w 812"/>
              <a:gd name="T81" fmla="*/ 2147483646 h 582"/>
              <a:gd name="T82" fmla="*/ 2147483646 w 812"/>
              <a:gd name="T83" fmla="*/ 2147483646 h 582"/>
              <a:gd name="T84" fmla="*/ 2147483646 w 812"/>
              <a:gd name="T85" fmla="*/ 2147483646 h 582"/>
              <a:gd name="T86" fmla="*/ 2147483646 w 812"/>
              <a:gd name="T87" fmla="*/ 2147483646 h 582"/>
              <a:gd name="T88" fmla="*/ 2147483646 w 812"/>
              <a:gd name="T89" fmla="*/ 2147483646 h 582"/>
              <a:gd name="T90" fmla="*/ 2147483646 w 812"/>
              <a:gd name="T91" fmla="*/ 2147483646 h 582"/>
              <a:gd name="T92" fmla="*/ 2147483646 w 812"/>
              <a:gd name="T93" fmla="*/ 2147483646 h 582"/>
              <a:gd name="T94" fmla="*/ 2147483646 w 812"/>
              <a:gd name="T95" fmla="*/ 2147483646 h 582"/>
              <a:gd name="T96" fmla="*/ 2147483646 w 812"/>
              <a:gd name="T97" fmla="*/ 2147483646 h 582"/>
              <a:gd name="T98" fmla="*/ 2147483646 w 812"/>
              <a:gd name="T99" fmla="*/ 2147483646 h 582"/>
              <a:gd name="T100" fmla="*/ 2147483646 w 812"/>
              <a:gd name="T101" fmla="*/ 2147483646 h 582"/>
              <a:gd name="T102" fmla="*/ 2147483646 w 812"/>
              <a:gd name="T103" fmla="*/ 2147483646 h 582"/>
              <a:gd name="T104" fmla="*/ 2147483646 w 812"/>
              <a:gd name="T105" fmla="*/ 2147483646 h 582"/>
              <a:gd name="T106" fmla="*/ 2147483646 w 812"/>
              <a:gd name="T107" fmla="*/ 2147483646 h 58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2" h="582">
                <a:moveTo>
                  <a:pt x="484" y="30"/>
                </a:moveTo>
                <a:lnTo>
                  <a:pt x="476" y="36"/>
                </a:lnTo>
                <a:lnTo>
                  <a:pt x="480" y="56"/>
                </a:lnTo>
                <a:lnTo>
                  <a:pt x="480" y="58"/>
                </a:lnTo>
                <a:lnTo>
                  <a:pt x="482" y="58"/>
                </a:lnTo>
                <a:lnTo>
                  <a:pt x="480" y="58"/>
                </a:lnTo>
                <a:lnTo>
                  <a:pt x="472" y="78"/>
                </a:lnTo>
                <a:lnTo>
                  <a:pt x="460" y="82"/>
                </a:lnTo>
                <a:lnTo>
                  <a:pt x="458" y="84"/>
                </a:lnTo>
                <a:lnTo>
                  <a:pt x="456" y="84"/>
                </a:lnTo>
                <a:lnTo>
                  <a:pt x="436" y="74"/>
                </a:lnTo>
                <a:lnTo>
                  <a:pt x="396" y="38"/>
                </a:lnTo>
                <a:lnTo>
                  <a:pt x="380" y="28"/>
                </a:lnTo>
                <a:lnTo>
                  <a:pt x="356" y="20"/>
                </a:lnTo>
                <a:lnTo>
                  <a:pt x="356" y="18"/>
                </a:lnTo>
                <a:lnTo>
                  <a:pt x="344" y="10"/>
                </a:lnTo>
                <a:lnTo>
                  <a:pt x="324" y="4"/>
                </a:lnTo>
                <a:lnTo>
                  <a:pt x="314" y="6"/>
                </a:lnTo>
                <a:lnTo>
                  <a:pt x="312" y="6"/>
                </a:lnTo>
                <a:lnTo>
                  <a:pt x="288" y="4"/>
                </a:lnTo>
                <a:lnTo>
                  <a:pt x="286" y="4"/>
                </a:lnTo>
                <a:lnTo>
                  <a:pt x="268" y="0"/>
                </a:lnTo>
                <a:lnTo>
                  <a:pt x="256" y="0"/>
                </a:lnTo>
                <a:lnTo>
                  <a:pt x="248" y="6"/>
                </a:lnTo>
                <a:lnTo>
                  <a:pt x="240" y="8"/>
                </a:lnTo>
                <a:lnTo>
                  <a:pt x="228" y="10"/>
                </a:lnTo>
                <a:lnTo>
                  <a:pt x="212" y="14"/>
                </a:lnTo>
                <a:lnTo>
                  <a:pt x="198" y="18"/>
                </a:lnTo>
                <a:lnTo>
                  <a:pt x="196" y="20"/>
                </a:lnTo>
                <a:lnTo>
                  <a:pt x="180" y="22"/>
                </a:lnTo>
                <a:lnTo>
                  <a:pt x="160" y="28"/>
                </a:lnTo>
                <a:lnTo>
                  <a:pt x="158" y="28"/>
                </a:lnTo>
                <a:lnTo>
                  <a:pt x="144" y="26"/>
                </a:lnTo>
                <a:lnTo>
                  <a:pt x="120" y="30"/>
                </a:lnTo>
                <a:lnTo>
                  <a:pt x="100" y="30"/>
                </a:lnTo>
                <a:lnTo>
                  <a:pt x="92" y="38"/>
                </a:lnTo>
                <a:lnTo>
                  <a:pt x="82" y="40"/>
                </a:lnTo>
                <a:lnTo>
                  <a:pt x="86" y="50"/>
                </a:lnTo>
                <a:lnTo>
                  <a:pt x="86" y="66"/>
                </a:lnTo>
                <a:lnTo>
                  <a:pt x="84" y="78"/>
                </a:lnTo>
                <a:lnTo>
                  <a:pt x="98" y="90"/>
                </a:lnTo>
                <a:lnTo>
                  <a:pt x="110" y="102"/>
                </a:lnTo>
                <a:lnTo>
                  <a:pt x="118" y="110"/>
                </a:lnTo>
                <a:lnTo>
                  <a:pt x="120" y="114"/>
                </a:lnTo>
                <a:lnTo>
                  <a:pt x="120" y="118"/>
                </a:lnTo>
                <a:lnTo>
                  <a:pt x="124" y="130"/>
                </a:lnTo>
                <a:lnTo>
                  <a:pt x="130" y="142"/>
                </a:lnTo>
                <a:lnTo>
                  <a:pt x="128" y="142"/>
                </a:lnTo>
                <a:lnTo>
                  <a:pt x="112" y="154"/>
                </a:lnTo>
                <a:lnTo>
                  <a:pt x="102" y="166"/>
                </a:lnTo>
                <a:lnTo>
                  <a:pt x="104" y="178"/>
                </a:lnTo>
                <a:lnTo>
                  <a:pt x="112" y="196"/>
                </a:lnTo>
                <a:lnTo>
                  <a:pt x="112" y="198"/>
                </a:lnTo>
                <a:lnTo>
                  <a:pt x="112" y="204"/>
                </a:lnTo>
                <a:lnTo>
                  <a:pt x="108" y="210"/>
                </a:lnTo>
                <a:lnTo>
                  <a:pt x="106" y="214"/>
                </a:lnTo>
                <a:lnTo>
                  <a:pt x="102" y="216"/>
                </a:lnTo>
                <a:lnTo>
                  <a:pt x="96" y="216"/>
                </a:lnTo>
                <a:lnTo>
                  <a:pt x="80" y="214"/>
                </a:lnTo>
                <a:lnTo>
                  <a:pt x="60" y="210"/>
                </a:lnTo>
                <a:lnTo>
                  <a:pt x="58" y="210"/>
                </a:lnTo>
                <a:lnTo>
                  <a:pt x="44" y="202"/>
                </a:lnTo>
                <a:lnTo>
                  <a:pt x="20" y="202"/>
                </a:lnTo>
                <a:lnTo>
                  <a:pt x="22" y="202"/>
                </a:lnTo>
                <a:lnTo>
                  <a:pt x="20" y="242"/>
                </a:lnTo>
                <a:lnTo>
                  <a:pt x="18" y="246"/>
                </a:lnTo>
                <a:lnTo>
                  <a:pt x="16" y="248"/>
                </a:lnTo>
                <a:lnTo>
                  <a:pt x="8" y="250"/>
                </a:lnTo>
                <a:lnTo>
                  <a:pt x="6" y="254"/>
                </a:lnTo>
                <a:lnTo>
                  <a:pt x="6" y="262"/>
                </a:lnTo>
                <a:lnTo>
                  <a:pt x="4" y="262"/>
                </a:lnTo>
                <a:lnTo>
                  <a:pt x="4" y="272"/>
                </a:lnTo>
                <a:lnTo>
                  <a:pt x="10" y="280"/>
                </a:lnTo>
                <a:lnTo>
                  <a:pt x="14" y="284"/>
                </a:lnTo>
                <a:lnTo>
                  <a:pt x="18" y="304"/>
                </a:lnTo>
                <a:lnTo>
                  <a:pt x="18" y="310"/>
                </a:lnTo>
                <a:lnTo>
                  <a:pt x="16" y="322"/>
                </a:lnTo>
                <a:lnTo>
                  <a:pt x="10" y="338"/>
                </a:lnTo>
                <a:lnTo>
                  <a:pt x="0" y="358"/>
                </a:lnTo>
                <a:lnTo>
                  <a:pt x="0" y="362"/>
                </a:lnTo>
                <a:lnTo>
                  <a:pt x="0" y="370"/>
                </a:lnTo>
                <a:lnTo>
                  <a:pt x="12" y="384"/>
                </a:lnTo>
                <a:lnTo>
                  <a:pt x="16" y="394"/>
                </a:lnTo>
                <a:lnTo>
                  <a:pt x="26" y="406"/>
                </a:lnTo>
                <a:lnTo>
                  <a:pt x="40" y="422"/>
                </a:lnTo>
                <a:lnTo>
                  <a:pt x="48" y="430"/>
                </a:lnTo>
                <a:lnTo>
                  <a:pt x="52" y="430"/>
                </a:lnTo>
                <a:lnTo>
                  <a:pt x="68" y="422"/>
                </a:lnTo>
                <a:lnTo>
                  <a:pt x="72" y="418"/>
                </a:lnTo>
                <a:lnTo>
                  <a:pt x="76" y="418"/>
                </a:lnTo>
                <a:lnTo>
                  <a:pt x="84" y="420"/>
                </a:lnTo>
                <a:lnTo>
                  <a:pt x="92" y="424"/>
                </a:lnTo>
                <a:lnTo>
                  <a:pt x="92" y="426"/>
                </a:lnTo>
                <a:lnTo>
                  <a:pt x="100" y="434"/>
                </a:lnTo>
                <a:lnTo>
                  <a:pt x="104" y="444"/>
                </a:lnTo>
                <a:lnTo>
                  <a:pt x="108" y="448"/>
                </a:lnTo>
                <a:lnTo>
                  <a:pt x="110" y="450"/>
                </a:lnTo>
                <a:lnTo>
                  <a:pt x="120" y="458"/>
                </a:lnTo>
                <a:lnTo>
                  <a:pt x="126" y="458"/>
                </a:lnTo>
                <a:lnTo>
                  <a:pt x="132" y="460"/>
                </a:lnTo>
                <a:lnTo>
                  <a:pt x="136" y="464"/>
                </a:lnTo>
                <a:lnTo>
                  <a:pt x="144" y="468"/>
                </a:lnTo>
                <a:lnTo>
                  <a:pt x="160" y="474"/>
                </a:lnTo>
                <a:lnTo>
                  <a:pt x="162" y="474"/>
                </a:lnTo>
                <a:lnTo>
                  <a:pt x="186" y="482"/>
                </a:lnTo>
                <a:lnTo>
                  <a:pt x="188" y="482"/>
                </a:lnTo>
                <a:lnTo>
                  <a:pt x="204" y="490"/>
                </a:lnTo>
                <a:lnTo>
                  <a:pt x="232" y="498"/>
                </a:lnTo>
                <a:lnTo>
                  <a:pt x="234" y="498"/>
                </a:lnTo>
                <a:lnTo>
                  <a:pt x="272" y="500"/>
                </a:lnTo>
                <a:lnTo>
                  <a:pt x="288" y="494"/>
                </a:lnTo>
                <a:lnTo>
                  <a:pt x="304" y="494"/>
                </a:lnTo>
                <a:lnTo>
                  <a:pt x="304" y="496"/>
                </a:lnTo>
                <a:lnTo>
                  <a:pt x="316" y="512"/>
                </a:lnTo>
                <a:lnTo>
                  <a:pt x="324" y="526"/>
                </a:lnTo>
                <a:lnTo>
                  <a:pt x="332" y="532"/>
                </a:lnTo>
                <a:lnTo>
                  <a:pt x="340" y="536"/>
                </a:lnTo>
                <a:lnTo>
                  <a:pt x="340" y="538"/>
                </a:lnTo>
                <a:lnTo>
                  <a:pt x="342" y="538"/>
                </a:lnTo>
                <a:lnTo>
                  <a:pt x="348" y="554"/>
                </a:lnTo>
                <a:lnTo>
                  <a:pt x="350" y="554"/>
                </a:lnTo>
                <a:lnTo>
                  <a:pt x="350" y="556"/>
                </a:lnTo>
                <a:lnTo>
                  <a:pt x="354" y="574"/>
                </a:lnTo>
                <a:lnTo>
                  <a:pt x="364" y="578"/>
                </a:lnTo>
                <a:lnTo>
                  <a:pt x="366" y="578"/>
                </a:lnTo>
                <a:lnTo>
                  <a:pt x="376" y="582"/>
                </a:lnTo>
                <a:lnTo>
                  <a:pt x="388" y="580"/>
                </a:lnTo>
                <a:lnTo>
                  <a:pt x="390" y="568"/>
                </a:lnTo>
                <a:lnTo>
                  <a:pt x="392" y="566"/>
                </a:lnTo>
                <a:lnTo>
                  <a:pt x="404" y="554"/>
                </a:lnTo>
                <a:lnTo>
                  <a:pt x="420" y="558"/>
                </a:lnTo>
                <a:lnTo>
                  <a:pt x="428" y="574"/>
                </a:lnTo>
                <a:lnTo>
                  <a:pt x="442" y="570"/>
                </a:lnTo>
                <a:lnTo>
                  <a:pt x="444" y="554"/>
                </a:lnTo>
                <a:lnTo>
                  <a:pt x="444" y="552"/>
                </a:lnTo>
                <a:lnTo>
                  <a:pt x="456" y="546"/>
                </a:lnTo>
                <a:lnTo>
                  <a:pt x="452" y="524"/>
                </a:lnTo>
                <a:lnTo>
                  <a:pt x="452" y="522"/>
                </a:lnTo>
                <a:lnTo>
                  <a:pt x="464" y="496"/>
                </a:lnTo>
                <a:lnTo>
                  <a:pt x="476" y="492"/>
                </a:lnTo>
                <a:lnTo>
                  <a:pt x="472" y="470"/>
                </a:lnTo>
                <a:lnTo>
                  <a:pt x="484" y="470"/>
                </a:lnTo>
                <a:lnTo>
                  <a:pt x="484" y="458"/>
                </a:lnTo>
                <a:lnTo>
                  <a:pt x="476" y="438"/>
                </a:lnTo>
                <a:lnTo>
                  <a:pt x="476" y="436"/>
                </a:lnTo>
                <a:lnTo>
                  <a:pt x="478" y="420"/>
                </a:lnTo>
                <a:lnTo>
                  <a:pt x="478" y="418"/>
                </a:lnTo>
                <a:lnTo>
                  <a:pt x="480" y="418"/>
                </a:lnTo>
                <a:lnTo>
                  <a:pt x="488" y="406"/>
                </a:lnTo>
                <a:lnTo>
                  <a:pt x="490" y="406"/>
                </a:lnTo>
                <a:lnTo>
                  <a:pt x="492" y="406"/>
                </a:lnTo>
                <a:lnTo>
                  <a:pt x="514" y="410"/>
                </a:lnTo>
                <a:lnTo>
                  <a:pt x="532" y="414"/>
                </a:lnTo>
                <a:lnTo>
                  <a:pt x="548" y="410"/>
                </a:lnTo>
                <a:lnTo>
                  <a:pt x="556" y="426"/>
                </a:lnTo>
                <a:lnTo>
                  <a:pt x="556" y="428"/>
                </a:lnTo>
                <a:lnTo>
                  <a:pt x="556" y="440"/>
                </a:lnTo>
                <a:lnTo>
                  <a:pt x="560" y="452"/>
                </a:lnTo>
                <a:lnTo>
                  <a:pt x="562" y="458"/>
                </a:lnTo>
                <a:lnTo>
                  <a:pt x="568" y="462"/>
                </a:lnTo>
                <a:lnTo>
                  <a:pt x="578" y="464"/>
                </a:lnTo>
                <a:lnTo>
                  <a:pt x="580" y="468"/>
                </a:lnTo>
                <a:lnTo>
                  <a:pt x="580" y="470"/>
                </a:lnTo>
                <a:lnTo>
                  <a:pt x="584" y="478"/>
                </a:lnTo>
                <a:lnTo>
                  <a:pt x="590" y="486"/>
                </a:lnTo>
                <a:lnTo>
                  <a:pt x="598" y="498"/>
                </a:lnTo>
                <a:lnTo>
                  <a:pt x="602" y="506"/>
                </a:lnTo>
                <a:lnTo>
                  <a:pt x="610" y="506"/>
                </a:lnTo>
                <a:lnTo>
                  <a:pt x="624" y="494"/>
                </a:lnTo>
                <a:lnTo>
                  <a:pt x="632" y="512"/>
                </a:lnTo>
                <a:lnTo>
                  <a:pt x="650" y="518"/>
                </a:lnTo>
                <a:lnTo>
                  <a:pt x="652" y="518"/>
                </a:lnTo>
                <a:lnTo>
                  <a:pt x="660" y="534"/>
                </a:lnTo>
                <a:lnTo>
                  <a:pt x="664" y="538"/>
                </a:lnTo>
                <a:lnTo>
                  <a:pt x="664" y="522"/>
                </a:lnTo>
                <a:lnTo>
                  <a:pt x="664" y="518"/>
                </a:lnTo>
                <a:lnTo>
                  <a:pt x="700" y="518"/>
                </a:lnTo>
                <a:lnTo>
                  <a:pt x="700" y="514"/>
                </a:lnTo>
                <a:lnTo>
                  <a:pt x="702" y="512"/>
                </a:lnTo>
                <a:lnTo>
                  <a:pt x="700" y="508"/>
                </a:lnTo>
                <a:lnTo>
                  <a:pt x="698" y="500"/>
                </a:lnTo>
                <a:lnTo>
                  <a:pt x="696" y="494"/>
                </a:lnTo>
                <a:lnTo>
                  <a:pt x="696" y="486"/>
                </a:lnTo>
                <a:lnTo>
                  <a:pt x="698" y="480"/>
                </a:lnTo>
                <a:lnTo>
                  <a:pt x="702" y="478"/>
                </a:lnTo>
                <a:lnTo>
                  <a:pt x="706" y="478"/>
                </a:lnTo>
                <a:lnTo>
                  <a:pt x="720" y="482"/>
                </a:lnTo>
                <a:lnTo>
                  <a:pt x="722" y="472"/>
                </a:lnTo>
                <a:lnTo>
                  <a:pt x="696" y="460"/>
                </a:lnTo>
                <a:lnTo>
                  <a:pt x="694" y="460"/>
                </a:lnTo>
                <a:lnTo>
                  <a:pt x="692" y="458"/>
                </a:lnTo>
                <a:lnTo>
                  <a:pt x="688" y="426"/>
                </a:lnTo>
                <a:lnTo>
                  <a:pt x="690" y="406"/>
                </a:lnTo>
                <a:lnTo>
                  <a:pt x="690" y="402"/>
                </a:lnTo>
                <a:lnTo>
                  <a:pt x="734" y="406"/>
                </a:lnTo>
                <a:lnTo>
                  <a:pt x="744" y="396"/>
                </a:lnTo>
                <a:lnTo>
                  <a:pt x="746" y="392"/>
                </a:lnTo>
                <a:lnTo>
                  <a:pt x="744" y="388"/>
                </a:lnTo>
                <a:lnTo>
                  <a:pt x="732" y="382"/>
                </a:lnTo>
                <a:lnTo>
                  <a:pt x="730" y="378"/>
                </a:lnTo>
                <a:lnTo>
                  <a:pt x="728" y="374"/>
                </a:lnTo>
                <a:lnTo>
                  <a:pt x="730" y="372"/>
                </a:lnTo>
                <a:lnTo>
                  <a:pt x="732" y="368"/>
                </a:lnTo>
                <a:lnTo>
                  <a:pt x="752" y="350"/>
                </a:lnTo>
                <a:lnTo>
                  <a:pt x="772" y="348"/>
                </a:lnTo>
                <a:lnTo>
                  <a:pt x="782" y="330"/>
                </a:lnTo>
                <a:lnTo>
                  <a:pt x="782" y="314"/>
                </a:lnTo>
                <a:lnTo>
                  <a:pt x="796" y="310"/>
                </a:lnTo>
                <a:lnTo>
                  <a:pt x="804" y="290"/>
                </a:lnTo>
                <a:lnTo>
                  <a:pt x="812" y="276"/>
                </a:lnTo>
                <a:lnTo>
                  <a:pt x="800" y="256"/>
                </a:lnTo>
                <a:lnTo>
                  <a:pt x="800" y="254"/>
                </a:lnTo>
                <a:lnTo>
                  <a:pt x="792" y="228"/>
                </a:lnTo>
                <a:lnTo>
                  <a:pt x="792" y="226"/>
                </a:lnTo>
                <a:lnTo>
                  <a:pt x="788" y="198"/>
                </a:lnTo>
                <a:lnTo>
                  <a:pt x="778" y="182"/>
                </a:lnTo>
                <a:lnTo>
                  <a:pt x="764" y="168"/>
                </a:lnTo>
                <a:lnTo>
                  <a:pt x="764" y="166"/>
                </a:lnTo>
                <a:lnTo>
                  <a:pt x="762" y="150"/>
                </a:lnTo>
                <a:lnTo>
                  <a:pt x="736" y="158"/>
                </a:lnTo>
                <a:lnTo>
                  <a:pt x="724" y="144"/>
                </a:lnTo>
                <a:lnTo>
                  <a:pt x="688" y="118"/>
                </a:lnTo>
                <a:lnTo>
                  <a:pt x="686" y="118"/>
                </a:lnTo>
                <a:lnTo>
                  <a:pt x="672" y="100"/>
                </a:lnTo>
                <a:lnTo>
                  <a:pt x="664" y="94"/>
                </a:lnTo>
                <a:lnTo>
                  <a:pt x="658" y="102"/>
                </a:lnTo>
                <a:lnTo>
                  <a:pt x="658" y="104"/>
                </a:lnTo>
                <a:lnTo>
                  <a:pt x="658" y="106"/>
                </a:lnTo>
                <a:lnTo>
                  <a:pt x="656" y="106"/>
                </a:lnTo>
                <a:lnTo>
                  <a:pt x="644" y="106"/>
                </a:lnTo>
                <a:lnTo>
                  <a:pt x="642" y="106"/>
                </a:lnTo>
                <a:lnTo>
                  <a:pt x="616" y="78"/>
                </a:lnTo>
                <a:lnTo>
                  <a:pt x="606" y="72"/>
                </a:lnTo>
                <a:lnTo>
                  <a:pt x="596" y="62"/>
                </a:lnTo>
                <a:lnTo>
                  <a:pt x="584" y="54"/>
                </a:lnTo>
                <a:lnTo>
                  <a:pt x="584" y="52"/>
                </a:lnTo>
                <a:lnTo>
                  <a:pt x="570" y="44"/>
                </a:lnTo>
                <a:lnTo>
                  <a:pt x="562" y="50"/>
                </a:lnTo>
                <a:lnTo>
                  <a:pt x="560" y="52"/>
                </a:lnTo>
                <a:lnTo>
                  <a:pt x="552" y="50"/>
                </a:lnTo>
                <a:lnTo>
                  <a:pt x="544" y="54"/>
                </a:lnTo>
                <a:lnTo>
                  <a:pt x="542" y="56"/>
                </a:lnTo>
                <a:lnTo>
                  <a:pt x="530" y="58"/>
                </a:lnTo>
                <a:lnTo>
                  <a:pt x="484" y="3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5" name="四川"/>
          <p:cNvSpPr/>
          <p:nvPr/>
        </p:nvSpPr>
        <p:spPr bwMode="auto">
          <a:xfrm>
            <a:off x="3196591" y="4038757"/>
            <a:ext cx="1079178" cy="946952"/>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6" name="西藏"/>
          <p:cNvSpPr/>
          <p:nvPr/>
        </p:nvSpPr>
        <p:spPr bwMode="auto">
          <a:xfrm>
            <a:off x="1398908" y="3648814"/>
            <a:ext cx="1931302" cy="1175342"/>
          </a:xfrm>
          <a:custGeom>
            <a:avLst/>
            <a:gdLst>
              <a:gd name="T0" fmla="*/ 2147483646 w 1256"/>
              <a:gd name="T1" fmla="*/ 2147483646 h 764"/>
              <a:gd name="T2" fmla="*/ 2147483646 w 1256"/>
              <a:gd name="T3" fmla="*/ 2147483646 h 764"/>
              <a:gd name="T4" fmla="*/ 2147483646 w 1256"/>
              <a:gd name="T5" fmla="*/ 2147483646 h 764"/>
              <a:gd name="T6" fmla="*/ 2147483646 w 1256"/>
              <a:gd name="T7" fmla="*/ 2147483646 h 764"/>
              <a:gd name="T8" fmla="*/ 2147483646 w 1256"/>
              <a:gd name="T9" fmla="*/ 2147483646 h 764"/>
              <a:gd name="T10" fmla="*/ 2147483646 w 1256"/>
              <a:gd name="T11" fmla="*/ 2147483646 h 764"/>
              <a:gd name="T12" fmla="*/ 2147483646 w 1256"/>
              <a:gd name="T13" fmla="*/ 2147483646 h 764"/>
              <a:gd name="T14" fmla="*/ 2147483646 w 1256"/>
              <a:gd name="T15" fmla="*/ 2147483646 h 764"/>
              <a:gd name="T16" fmla="*/ 2147483646 w 1256"/>
              <a:gd name="T17" fmla="*/ 2147483646 h 764"/>
              <a:gd name="T18" fmla="*/ 2147483646 w 1256"/>
              <a:gd name="T19" fmla="*/ 2147483646 h 764"/>
              <a:gd name="T20" fmla="*/ 2147483646 w 1256"/>
              <a:gd name="T21" fmla="*/ 2147483646 h 764"/>
              <a:gd name="T22" fmla="*/ 2147483646 w 1256"/>
              <a:gd name="T23" fmla="*/ 2147483646 h 764"/>
              <a:gd name="T24" fmla="*/ 2147483646 w 1256"/>
              <a:gd name="T25" fmla="*/ 2147483646 h 764"/>
              <a:gd name="T26" fmla="*/ 2147483646 w 1256"/>
              <a:gd name="T27" fmla="*/ 2147483646 h 764"/>
              <a:gd name="T28" fmla="*/ 2147483646 w 1256"/>
              <a:gd name="T29" fmla="*/ 2147483646 h 764"/>
              <a:gd name="T30" fmla="*/ 2147483646 w 1256"/>
              <a:gd name="T31" fmla="*/ 2147483646 h 764"/>
              <a:gd name="T32" fmla="*/ 2147483646 w 1256"/>
              <a:gd name="T33" fmla="*/ 2147483646 h 764"/>
              <a:gd name="T34" fmla="*/ 2147483646 w 1256"/>
              <a:gd name="T35" fmla="*/ 2147483646 h 764"/>
              <a:gd name="T36" fmla="*/ 2147483646 w 1256"/>
              <a:gd name="T37" fmla="*/ 2147483646 h 764"/>
              <a:gd name="T38" fmla="*/ 2147483646 w 1256"/>
              <a:gd name="T39" fmla="*/ 2147483646 h 764"/>
              <a:gd name="T40" fmla="*/ 2147483646 w 1256"/>
              <a:gd name="T41" fmla="*/ 2147483646 h 764"/>
              <a:gd name="T42" fmla="*/ 2147483646 w 1256"/>
              <a:gd name="T43" fmla="*/ 2147483646 h 764"/>
              <a:gd name="T44" fmla="*/ 2147483646 w 1256"/>
              <a:gd name="T45" fmla="*/ 2147483646 h 764"/>
              <a:gd name="T46" fmla="*/ 2147483646 w 1256"/>
              <a:gd name="T47" fmla="*/ 2147483646 h 764"/>
              <a:gd name="T48" fmla="*/ 2147483646 w 1256"/>
              <a:gd name="T49" fmla="*/ 2147483646 h 764"/>
              <a:gd name="T50" fmla="*/ 2147483646 w 1256"/>
              <a:gd name="T51" fmla="*/ 2147483646 h 764"/>
              <a:gd name="T52" fmla="*/ 2147483646 w 1256"/>
              <a:gd name="T53" fmla="*/ 2147483646 h 764"/>
              <a:gd name="T54" fmla="*/ 2147483646 w 1256"/>
              <a:gd name="T55" fmla="*/ 2147483646 h 764"/>
              <a:gd name="T56" fmla="*/ 2147483646 w 1256"/>
              <a:gd name="T57" fmla="*/ 2147483646 h 764"/>
              <a:gd name="T58" fmla="*/ 2147483646 w 1256"/>
              <a:gd name="T59" fmla="*/ 2147483646 h 764"/>
              <a:gd name="T60" fmla="*/ 2147483646 w 1256"/>
              <a:gd name="T61" fmla="*/ 2147483646 h 764"/>
              <a:gd name="T62" fmla="*/ 2147483646 w 1256"/>
              <a:gd name="T63" fmla="*/ 2147483646 h 764"/>
              <a:gd name="T64" fmla="*/ 2147483646 w 1256"/>
              <a:gd name="T65" fmla="*/ 2147483646 h 764"/>
              <a:gd name="T66" fmla="*/ 2147483646 w 1256"/>
              <a:gd name="T67" fmla="*/ 2147483646 h 764"/>
              <a:gd name="T68" fmla="*/ 2147483646 w 1256"/>
              <a:gd name="T69" fmla="*/ 2147483646 h 764"/>
              <a:gd name="T70" fmla="*/ 2147483646 w 1256"/>
              <a:gd name="T71" fmla="*/ 2147483646 h 764"/>
              <a:gd name="T72" fmla="*/ 2147483646 w 1256"/>
              <a:gd name="T73" fmla="*/ 2147483646 h 764"/>
              <a:gd name="T74" fmla="*/ 2147483646 w 1256"/>
              <a:gd name="T75" fmla="*/ 2147483646 h 764"/>
              <a:gd name="T76" fmla="*/ 2147483646 w 1256"/>
              <a:gd name="T77" fmla="*/ 2147483646 h 764"/>
              <a:gd name="T78" fmla="*/ 2147483646 w 1256"/>
              <a:gd name="T79" fmla="*/ 2147483646 h 764"/>
              <a:gd name="T80" fmla="*/ 2147483646 w 1256"/>
              <a:gd name="T81" fmla="*/ 2147483646 h 764"/>
              <a:gd name="T82" fmla="*/ 2147483646 w 1256"/>
              <a:gd name="T83" fmla="*/ 2147483646 h 764"/>
              <a:gd name="T84" fmla="*/ 2147483646 w 1256"/>
              <a:gd name="T85" fmla="*/ 2147483646 h 764"/>
              <a:gd name="T86" fmla="*/ 2147483646 w 1256"/>
              <a:gd name="T87" fmla="*/ 2147483646 h 764"/>
              <a:gd name="T88" fmla="*/ 2147483646 w 1256"/>
              <a:gd name="T89" fmla="*/ 2147483646 h 764"/>
              <a:gd name="T90" fmla="*/ 2147483646 w 1256"/>
              <a:gd name="T91" fmla="*/ 2147483646 h 764"/>
              <a:gd name="T92" fmla="*/ 2147483646 w 1256"/>
              <a:gd name="T93" fmla="*/ 2147483646 h 764"/>
              <a:gd name="T94" fmla="*/ 2147483646 w 1256"/>
              <a:gd name="T95" fmla="*/ 2147483646 h 764"/>
              <a:gd name="T96" fmla="*/ 2147483646 w 1256"/>
              <a:gd name="T97" fmla="*/ 2147483646 h 764"/>
              <a:gd name="T98" fmla="*/ 2147483646 w 1256"/>
              <a:gd name="T99" fmla="*/ 2147483646 h 764"/>
              <a:gd name="T100" fmla="*/ 2147483646 w 1256"/>
              <a:gd name="T101" fmla="*/ 2147483646 h 764"/>
              <a:gd name="T102" fmla="*/ 2147483646 w 1256"/>
              <a:gd name="T103" fmla="*/ 2147483646 h 764"/>
              <a:gd name="T104" fmla="*/ 2147483646 w 1256"/>
              <a:gd name="T105" fmla="*/ 2147483646 h 764"/>
              <a:gd name="T106" fmla="*/ 2147483646 w 1256"/>
              <a:gd name="T107" fmla="*/ 2147483646 h 764"/>
              <a:gd name="T108" fmla="*/ 2147483646 w 1256"/>
              <a:gd name="T109" fmla="*/ 2147483646 h 764"/>
              <a:gd name="T110" fmla="*/ 2147483646 w 1256"/>
              <a:gd name="T111" fmla="*/ 2147483646 h 764"/>
              <a:gd name="T112" fmla="*/ 2147483646 w 1256"/>
              <a:gd name="T113" fmla="*/ 2147483646 h 764"/>
              <a:gd name="T114" fmla="*/ 2147483646 w 1256"/>
              <a:gd name="T115" fmla="*/ 2147483646 h 764"/>
              <a:gd name="T116" fmla="*/ 2147483646 w 1256"/>
              <a:gd name="T117" fmla="*/ 2147483646 h 764"/>
              <a:gd name="T118" fmla="*/ 2147483646 w 1256"/>
              <a:gd name="T119" fmla="*/ 2147483646 h 764"/>
              <a:gd name="T120" fmla="*/ 2147483646 w 1256"/>
              <a:gd name="T121" fmla="*/ 2147483646 h 764"/>
              <a:gd name="T122" fmla="*/ 2147483646 w 1256"/>
              <a:gd name="T123" fmla="*/ 2147483646 h 764"/>
              <a:gd name="T124" fmla="*/ 2147483646 w 1256"/>
              <a:gd name="T125" fmla="*/ 2147483646 h 7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6" h="764">
                <a:moveTo>
                  <a:pt x="152" y="4"/>
                </a:moveTo>
                <a:lnTo>
                  <a:pt x="152" y="4"/>
                </a:lnTo>
                <a:lnTo>
                  <a:pt x="146" y="14"/>
                </a:lnTo>
                <a:lnTo>
                  <a:pt x="138" y="22"/>
                </a:lnTo>
                <a:lnTo>
                  <a:pt x="132" y="26"/>
                </a:lnTo>
                <a:lnTo>
                  <a:pt x="132" y="32"/>
                </a:lnTo>
                <a:lnTo>
                  <a:pt x="132" y="36"/>
                </a:lnTo>
                <a:lnTo>
                  <a:pt x="130" y="44"/>
                </a:lnTo>
                <a:lnTo>
                  <a:pt x="122" y="56"/>
                </a:lnTo>
                <a:lnTo>
                  <a:pt x="122" y="60"/>
                </a:lnTo>
                <a:lnTo>
                  <a:pt x="118" y="62"/>
                </a:lnTo>
                <a:lnTo>
                  <a:pt x="112" y="64"/>
                </a:lnTo>
                <a:lnTo>
                  <a:pt x="66" y="58"/>
                </a:lnTo>
                <a:lnTo>
                  <a:pt x="62" y="68"/>
                </a:lnTo>
                <a:lnTo>
                  <a:pt x="62" y="70"/>
                </a:lnTo>
                <a:lnTo>
                  <a:pt x="48" y="92"/>
                </a:lnTo>
                <a:lnTo>
                  <a:pt x="42" y="100"/>
                </a:lnTo>
                <a:lnTo>
                  <a:pt x="40" y="108"/>
                </a:lnTo>
                <a:lnTo>
                  <a:pt x="42" y="112"/>
                </a:lnTo>
                <a:lnTo>
                  <a:pt x="44" y="122"/>
                </a:lnTo>
                <a:lnTo>
                  <a:pt x="56" y="150"/>
                </a:lnTo>
                <a:lnTo>
                  <a:pt x="62" y="168"/>
                </a:lnTo>
                <a:lnTo>
                  <a:pt x="64" y="174"/>
                </a:lnTo>
                <a:lnTo>
                  <a:pt x="64" y="180"/>
                </a:lnTo>
                <a:lnTo>
                  <a:pt x="60" y="188"/>
                </a:lnTo>
                <a:lnTo>
                  <a:pt x="56" y="196"/>
                </a:lnTo>
                <a:lnTo>
                  <a:pt x="42" y="210"/>
                </a:lnTo>
                <a:lnTo>
                  <a:pt x="18" y="210"/>
                </a:lnTo>
                <a:lnTo>
                  <a:pt x="12" y="184"/>
                </a:lnTo>
                <a:lnTo>
                  <a:pt x="6" y="216"/>
                </a:lnTo>
                <a:lnTo>
                  <a:pt x="16" y="232"/>
                </a:lnTo>
                <a:lnTo>
                  <a:pt x="16" y="236"/>
                </a:lnTo>
                <a:lnTo>
                  <a:pt x="16" y="238"/>
                </a:lnTo>
                <a:lnTo>
                  <a:pt x="10" y="246"/>
                </a:lnTo>
                <a:lnTo>
                  <a:pt x="2" y="262"/>
                </a:lnTo>
                <a:lnTo>
                  <a:pt x="0" y="272"/>
                </a:lnTo>
                <a:lnTo>
                  <a:pt x="0" y="280"/>
                </a:lnTo>
                <a:lnTo>
                  <a:pt x="4" y="290"/>
                </a:lnTo>
                <a:lnTo>
                  <a:pt x="10" y="300"/>
                </a:lnTo>
                <a:lnTo>
                  <a:pt x="28" y="300"/>
                </a:lnTo>
                <a:lnTo>
                  <a:pt x="34" y="302"/>
                </a:lnTo>
                <a:lnTo>
                  <a:pt x="42" y="308"/>
                </a:lnTo>
                <a:lnTo>
                  <a:pt x="58" y="330"/>
                </a:lnTo>
                <a:lnTo>
                  <a:pt x="60" y="332"/>
                </a:lnTo>
                <a:lnTo>
                  <a:pt x="62" y="338"/>
                </a:lnTo>
                <a:lnTo>
                  <a:pt x="66" y="344"/>
                </a:lnTo>
                <a:lnTo>
                  <a:pt x="108" y="384"/>
                </a:lnTo>
                <a:lnTo>
                  <a:pt x="128" y="408"/>
                </a:lnTo>
                <a:lnTo>
                  <a:pt x="138" y="408"/>
                </a:lnTo>
                <a:lnTo>
                  <a:pt x="150" y="386"/>
                </a:lnTo>
                <a:lnTo>
                  <a:pt x="152" y="384"/>
                </a:lnTo>
                <a:lnTo>
                  <a:pt x="182" y="392"/>
                </a:lnTo>
                <a:lnTo>
                  <a:pt x="182" y="394"/>
                </a:lnTo>
                <a:lnTo>
                  <a:pt x="186" y="414"/>
                </a:lnTo>
                <a:lnTo>
                  <a:pt x="222" y="454"/>
                </a:lnTo>
                <a:lnTo>
                  <a:pt x="234" y="460"/>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404" y="602"/>
                </a:lnTo>
                <a:lnTo>
                  <a:pt x="406" y="604"/>
                </a:lnTo>
                <a:lnTo>
                  <a:pt x="426" y="628"/>
                </a:lnTo>
                <a:lnTo>
                  <a:pt x="456" y="624"/>
                </a:lnTo>
                <a:lnTo>
                  <a:pt x="458" y="624"/>
                </a:lnTo>
                <a:lnTo>
                  <a:pt x="470" y="628"/>
                </a:lnTo>
                <a:lnTo>
                  <a:pt x="490" y="644"/>
                </a:lnTo>
                <a:lnTo>
                  <a:pt x="524" y="648"/>
                </a:lnTo>
                <a:lnTo>
                  <a:pt x="544" y="644"/>
                </a:lnTo>
                <a:lnTo>
                  <a:pt x="564" y="642"/>
                </a:lnTo>
                <a:lnTo>
                  <a:pt x="580" y="642"/>
                </a:lnTo>
                <a:lnTo>
                  <a:pt x="590" y="644"/>
                </a:lnTo>
                <a:lnTo>
                  <a:pt x="596" y="648"/>
                </a:lnTo>
                <a:lnTo>
                  <a:pt x="598" y="654"/>
                </a:lnTo>
                <a:lnTo>
                  <a:pt x="598" y="658"/>
                </a:lnTo>
                <a:lnTo>
                  <a:pt x="594" y="664"/>
                </a:lnTo>
                <a:lnTo>
                  <a:pt x="588" y="670"/>
                </a:lnTo>
                <a:lnTo>
                  <a:pt x="580" y="678"/>
                </a:lnTo>
                <a:lnTo>
                  <a:pt x="580" y="682"/>
                </a:lnTo>
                <a:lnTo>
                  <a:pt x="582" y="686"/>
                </a:lnTo>
                <a:lnTo>
                  <a:pt x="586" y="692"/>
                </a:lnTo>
                <a:lnTo>
                  <a:pt x="592" y="698"/>
                </a:lnTo>
                <a:lnTo>
                  <a:pt x="592" y="700"/>
                </a:lnTo>
                <a:lnTo>
                  <a:pt x="598" y="704"/>
                </a:lnTo>
                <a:lnTo>
                  <a:pt x="600" y="702"/>
                </a:lnTo>
                <a:lnTo>
                  <a:pt x="616" y="676"/>
                </a:lnTo>
                <a:lnTo>
                  <a:pt x="628" y="658"/>
                </a:lnTo>
                <a:lnTo>
                  <a:pt x="638" y="646"/>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802" y="754"/>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44" y="692"/>
                </a:lnTo>
                <a:lnTo>
                  <a:pt x="1142" y="682"/>
                </a:lnTo>
                <a:lnTo>
                  <a:pt x="1144" y="674"/>
                </a:lnTo>
                <a:lnTo>
                  <a:pt x="1148" y="668"/>
                </a:lnTo>
                <a:lnTo>
                  <a:pt x="1156" y="666"/>
                </a:lnTo>
                <a:lnTo>
                  <a:pt x="1164" y="666"/>
                </a:lnTo>
                <a:lnTo>
                  <a:pt x="1172" y="672"/>
                </a:lnTo>
                <a:lnTo>
                  <a:pt x="1182" y="682"/>
                </a:lnTo>
                <a:lnTo>
                  <a:pt x="1190" y="696"/>
                </a:lnTo>
                <a:lnTo>
                  <a:pt x="1192" y="696"/>
                </a:lnTo>
                <a:lnTo>
                  <a:pt x="1212" y="688"/>
                </a:lnTo>
                <a:lnTo>
                  <a:pt x="1214" y="686"/>
                </a:lnTo>
                <a:lnTo>
                  <a:pt x="1216" y="684"/>
                </a:lnTo>
                <a:lnTo>
                  <a:pt x="1218" y="680"/>
                </a:lnTo>
                <a:lnTo>
                  <a:pt x="1214" y="664"/>
                </a:lnTo>
                <a:lnTo>
                  <a:pt x="1214" y="660"/>
                </a:lnTo>
                <a:lnTo>
                  <a:pt x="1214" y="656"/>
                </a:lnTo>
                <a:lnTo>
                  <a:pt x="1216" y="652"/>
                </a:lnTo>
                <a:lnTo>
                  <a:pt x="1220" y="650"/>
                </a:lnTo>
                <a:lnTo>
                  <a:pt x="1228" y="644"/>
                </a:lnTo>
                <a:lnTo>
                  <a:pt x="1244" y="624"/>
                </a:lnTo>
                <a:lnTo>
                  <a:pt x="1256" y="598"/>
                </a:lnTo>
                <a:lnTo>
                  <a:pt x="1250" y="586"/>
                </a:lnTo>
                <a:lnTo>
                  <a:pt x="1246" y="576"/>
                </a:lnTo>
                <a:lnTo>
                  <a:pt x="1246" y="568"/>
                </a:lnTo>
                <a:lnTo>
                  <a:pt x="1246" y="562"/>
                </a:lnTo>
                <a:lnTo>
                  <a:pt x="1248" y="540"/>
                </a:lnTo>
                <a:lnTo>
                  <a:pt x="1244" y="528"/>
                </a:lnTo>
                <a:lnTo>
                  <a:pt x="1242" y="518"/>
                </a:lnTo>
                <a:lnTo>
                  <a:pt x="1240" y="510"/>
                </a:lnTo>
                <a:lnTo>
                  <a:pt x="1232" y="498"/>
                </a:lnTo>
                <a:lnTo>
                  <a:pt x="1232" y="496"/>
                </a:lnTo>
                <a:lnTo>
                  <a:pt x="1228" y="468"/>
                </a:lnTo>
                <a:lnTo>
                  <a:pt x="1228" y="458"/>
                </a:lnTo>
                <a:lnTo>
                  <a:pt x="1228" y="448"/>
                </a:lnTo>
                <a:lnTo>
                  <a:pt x="1220" y="440"/>
                </a:lnTo>
                <a:lnTo>
                  <a:pt x="1214" y="432"/>
                </a:lnTo>
                <a:lnTo>
                  <a:pt x="1202" y="416"/>
                </a:lnTo>
                <a:lnTo>
                  <a:pt x="1200" y="414"/>
                </a:lnTo>
                <a:lnTo>
                  <a:pt x="1200" y="412"/>
                </a:lnTo>
                <a:lnTo>
                  <a:pt x="1196" y="392"/>
                </a:lnTo>
                <a:lnTo>
                  <a:pt x="1184" y="382"/>
                </a:lnTo>
                <a:lnTo>
                  <a:pt x="1184" y="384"/>
                </a:lnTo>
                <a:lnTo>
                  <a:pt x="1162" y="364"/>
                </a:lnTo>
                <a:lnTo>
                  <a:pt x="1162" y="366"/>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0" y="360"/>
                </a:lnTo>
                <a:lnTo>
                  <a:pt x="1000" y="344"/>
                </a:lnTo>
                <a:lnTo>
                  <a:pt x="990" y="344"/>
                </a:lnTo>
                <a:lnTo>
                  <a:pt x="974" y="350"/>
                </a:lnTo>
                <a:lnTo>
                  <a:pt x="972" y="352"/>
                </a:lnTo>
                <a:lnTo>
                  <a:pt x="932" y="348"/>
                </a:lnTo>
                <a:lnTo>
                  <a:pt x="900" y="342"/>
                </a:lnTo>
                <a:lnTo>
                  <a:pt x="884" y="332"/>
                </a:lnTo>
                <a:lnTo>
                  <a:pt x="860" y="324"/>
                </a:lnTo>
                <a:lnTo>
                  <a:pt x="838" y="318"/>
                </a:lnTo>
                <a:lnTo>
                  <a:pt x="832" y="314"/>
                </a:lnTo>
                <a:lnTo>
                  <a:pt x="828" y="312"/>
                </a:lnTo>
                <a:lnTo>
                  <a:pt x="824" y="308"/>
                </a:lnTo>
                <a:lnTo>
                  <a:pt x="820" y="308"/>
                </a:lnTo>
                <a:lnTo>
                  <a:pt x="804" y="300"/>
                </a:lnTo>
                <a:lnTo>
                  <a:pt x="804" y="298"/>
                </a:lnTo>
                <a:lnTo>
                  <a:pt x="796" y="290"/>
                </a:lnTo>
                <a:lnTo>
                  <a:pt x="794" y="282"/>
                </a:lnTo>
                <a:lnTo>
                  <a:pt x="788" y="272"/>
                </a:lnTo>
                <a:lnTo>
                  <a:pt x="776" y="268"/>
                </a:lnTo>
                <a:lnTo>
                  <a:pt x="772" y="270"/>
                </a:lnTo>
                <a:lnTo>
                  <a:pt x="768" y="274"/>
                </a:lnTo>
                <a:lnTo>
                  <a:pt x="766" y="276"/>
                </a:lnTo>
                <a:lnTo>
                  <a:pt x="760" y="280"/>
                </a:lnTo>
                <a:lnTo>
                  <a:pt x="756" y="280"/>
                </a:lnTo>
                <a:lnTo>
                  <a:pt x="750" y="282"/>
                </a:lnTo>
                <a:lnTo>
                  <a:pt x="746" y="280"/>
                </a:lnTo>
                <a:lnTo>
                  <a:pt x="740" y="276"/>
                </a:lnTo>
                <a:lnTo>
                  <a:pt x="736" y="272"/>
                </a:lnTo>
                <a:lnTo>
                  <a:pt x="720" y="256"/>
                </a:lnTo>
                <a:lnTo>
                  <a:pt x="714" y="246"/>
                </a:lnTo>
                <a:lnTo>
                  <a:pt x="708" y="238"/>
                </a:lnTo>
                <a:lnTo>
                  <a:pt x="704" y="232"/>
                </a:lnTo>
                <a:lnTo>
                  <a:pt x="698" y="224"/>
                </a:lnTo>
                <a:lnTo>
                  <a:pt x="692" y="216"/>
                </a:lnTo>
                <a:lnTo>
                  <a:pt x="690" y="206"/>
                </a:lnTo>
                <a:lnTo>
                  <a:pt x="692" y="196"/>
                </a:lnTo>
                <a:lnTo>
                  <a:pt x="702" y="178"/>
                </a:lnTo>
                <a:lnTo>
                  <a:pt x="708" y="160"/>
                </a:lnTo>
                <a:lnTo>
                  <a:pt x="710" y="148"/>
                </a:lnTo>
                <a:lnTo>
                  <a:pt x="706" y="128"/>
                </a:lnTo>
                <a:lnTo>
                  <a:pt x="694" y="118"/>
                </a:lnTo>
                <a:lnTo>
                  <a:pt x="696" y="104"/>
                </a:lnTo>
                <a:lnTo>
                  <a:pt x="698" y="96"/>
                </a:lnTo>
                <a:lnTo>
                  <a:pt x="700" y="90"/>
                </a:lnTo>
                <a:lnTo>
                  <a:pt x="704" y="86"/>
                </a:lnTo>
                <a:lnTo>
                  <a:pt x="708" y="84"/>
                </a:lnTo>
                <a:lnTo>
                  <a:pt x="712" y="84"/>
                </a:lnTo>
                <a:lnTo>
                  <a:pt x="712" y="80"/>
                </a:lnTo>
                <a:lnTo>
                  <a:pt x="712" y="78"/>
                </a:lnTo>
                <a:lnTo>
                  <a:pt x="712" y="62"/>
                </a:lnTo>
                <a:lnTo>
                  <a:pt x="712" y="44"/>
                </a:lnTo>
                <a:lnTo>
                  <a:pt x="710" y="42"/>
                </a:lnTo>
                <a:lnTo>
                  <a:pt x="708" y="40"/>
                </a:lnTo>
                <a:lnTo>
                  <a:pt x="706" y="40"/>
                </a:lnTo>
                <a:lnTo>
                  <a:pt x="692" y="30"/>
                </a:lnTo>
                <a:lnTo>
                  <a:pt x="680" y="20"/>
                </a:lnTo>
                <a:lnTo>
                  <a:pt x="642" y="14"/>
                </a:lnTo>
                <a:lnTo>
                  <a:pt x="630" y="4"/>
                </a:lnTo>
                <a:lnTo>
                  <a:pt x="608" y="4"/>
                </a:lnTo>
                <a:lnTo>
                  <a:pt x="602" y="6"/>
                </a:lnTo>
                <a:lnTo>
                  <a:pt x="596" y="10"/>
                </a:lnTo>
                <a:lnTo>
                  <a:pt x="594" y="10"/>
                </a:lnTo>
                <a:lnTo>
                  <a:pt x="576" y="16"/>
                </a:lnTo>
                <a:lnTo>
                  <a:pt x="532" y="16"/>
                </a:lnTo>
                <a:lnTo>
                  <a:pt x="524" y="20"/>
                </a:lnTo>
                <a:lnTo>
                  <a:pt x="518" y="24"/>
                </a:lnTo>
                <a:lnTo>
                  <a:pt x="508" y="28"/>
                </a:lnTo>
                <a:lnTo>
                  <a:pt x="492" y="34"/>
                </a:lnTo>
                <a:lnTo>
                  <a:pt x="472" y="40"/>
                </a:lnTo>
                <a:lnTo>
                  <a:pt x="470" y="40"/>
                </a:lnTo>
                <a:lnTo>
                  <a:pt x="440" y="36"/>
                </a:lnTo>
                <a:lnTo>
                  <a:pt x="438" y="36"/>
                </a:lnTo>
                <a:lnTo>
                  <a:pt x="428" y="36"/>
                </a:lnTo>
                <a:lnTo>
                  <a:pt x="410" y="40"/>
                </a:lnTo>
                <a:lnTo>
                  <a:pt x="374" y="44"/>
                </a:lnTo>
                <a:lnTo>
                  <a:pt x="372" y="44"/>
                </a:lnTo>
                <a:lnTo>
                  <a:pt x="356" y="36"/>
                </a:lnTo>
                <a:lnTo>
                  <a:pt x="340" y="36"/>
                </a:lnTo>
                <a:lnTo>
                  <a:pt x="330" y="32"/>
                </a:lnTo>
                <a:lnTo>
                  <a:pt x="320" y="20"/>
                </a:lnTo>
                <a:lnTo>
                  <a:pt x="318" y="20"/>
                </a:lnTo>
                <a:lnTo>
                  <a:pt x="316" y="12"/>
                </a:lnTo>
                <a:lnTo>
                  <a:pt x="314" y="8"/>
                </a:lnTo>
                <a:lnTo>
                  <a:pt x="310" y="4"/>
                </a:lnTo>
                <a:lnTo>
                  <a:pt x="302" y="0"/>
                </a:lnTo>
                <a:lnTo>
                  <a:pt x="296" y="8"/>
                </a:lnTo>
                <a:lnTo>
                  <a:pt x="270" y="20"/>
                </a:lnTo>
                <a:lnTo>
                  <a:pt x="268" y="20"/>
                </a:lnTo>
                <a:lnTo>
                  <a:pt x="236" y="22"/>
                </a:lnTo>
                <a:lnTo>
                  <a:pt x="226" y="20"/>
                </a:lnTo>
                <a:lnTo>
                  <a:pt x="210" y="16"/>
                </a:lnTo>
                <a:lnTo>
                  <a:pt x="184" y="12"/>
                </a:lnTo>
                <a:lnTo>
                  <a:pt x="182" y="12"/>
                </a:lnTo>
                <a:lnTo>
                  <a:pt x="166" y="4"/>
                </a:lnTo>
                <a:lnTo>
                  <a:pt x="152" y="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7" name="云南"/>
          <p:cNvSpPr/>
          <p:nvPr/>
        </p:nvSpPr>
        <p:spPr bwMode="auto">
          <a:xfrm>
            <a:off x="3157914" y="4626485"/>
            <a:ext cx="873493" cy="910890"/>
          </a:xfrm>
          <a:custGeom>
            <a:avLst/>
            <a:gdLst>
              <a:gd name="T0" fmla="*/ 2147483646 w 568"/>
              <a:gd name="T1" fmla="*/ 2147483646 h 592"/>
              <a:gd name="T2" fmla="*/ 2147483646 w 568"/>
              <a:gd name="T3" fmla="*/ 2147483646 h 592"/>
              <a:gd name="T4" fmla="*/ 2147483646 w 568"/>
              <a:gd name="T5" fmla="*/ 2147483646 h 592"/>
              <a:gd name="T6" fmla="*/ 2147483646 w 568"/>
              <a:gd name="T7" fmla="*/ 2147483646 h 592"/>
              <a:gd name="T8" fmla="*/ 2147483646 w 568"/>
              <a:gd name="T9" fmla="*/ 2147483646 h 592"/>
              <a:gd name="T10" fmla="*/ 2147483646 w 568"/>
              <a:gd name="T11" fmla="*/ 2147483646 h 592"/>
              <a:gd name="T12" fmla="*/ 2147483646 w 568"/>
              <a:gd name="T13" fmla="*/ 2147483646 h 592"/>
              <a:gd name="T14" fmla="*/ 2147483646 w 568"/>
              <a:gd name="T15" fmla="*/ 2147483646 h 592"/>
              <a:gd name="T16" fmla="*/ 2147483646 w 568"/>
              <a:gd name="T17" fmla="*/ 2147483646 h 592"/>
              <a:gd name="T18" fmla="*/ 2147483646 w 568"/>
              <a:gd name="T19" fmla="*/ 2147483646 h 592"/>
              <a:gd name="T20" fmla="*/ 2147483646 w 568"/>
              <a:gd name="T21" fmla="*/ 2147483646 h 592"/>
              <a:gd name="T22" fmla="*/ 2147483646 w 568"/>
              <a:gd name="T23" fmla="*/ 2147483646 h 592"/>
              <a:gd name="T24" fmla="*/ 2147483646 w 568"/>
              <a:gd name="T25" fmla="*/ 2147483646 h 592"/>
              <a:gd name="T26" fmla="*/ 2147483646 w 568"/>
              <a:gd name="T27" fmla="*/ 2147483646 h 592"/>
              <a:gd name="T28" fmla="*/ 2147483646 w 568"/>
              <a:gd name="T29" fmla="*/ 2147483646 h 592"/>
              <a:gd name="T30" fmla="*/ 2147483646 w 568"/>
              <a:gd name="T31" fmla="*/ 2147483646 h 592"/>
              <a:gd name="T32" fmla="*/ 2147483646 w 568"/>
              <a:gd name="T33" fmla="*/ 2147483646 h 592"/>
              <a:gd name="T34" fmla="*/ 2147483646 w 568"/>
              <a:gd name="T35" fmla="*/ 2147483646 h 592"/>
              <a:gd name="T36" fmla="*/ 2147483646 w 568"/>
              <a:gd name="T37" fmla="*/ 2147483646 h 592"/>
              <a:gd name="T38" fmla="*/ 2147483646 w 568"/>
              <a:gd name="T39" fmla="*/ 2147483646 h 592"/>
              <a:gd name="T40" fmla="*/ 2147483646 w 568"/>
              <a:gd name="T41" fmla="*/ 2147483646 h 592"/>
              <a:gd name="T42" fmla="*/ 2147483646 w 568"/>
              <a:gd name="T43" fmla="*/ 2147483646 h 592"/>
              <a:gd name="T44" fmla="*/ 2147483646 w 568"/>
              <a:gd name="T45" fmla="*/ 2147483646 h 592"/>
              <a:gd name="T46" fmla="*/ 2147483646 w 568"/>
              <a:gd name="T47" fmla="*/ 2147483646 h 592"/>
              <a:gd name="T48" fmla="*/ 2147483646 w 568"/>
              <a:gd name="T49" fmla="*/ 2147483646 h 592"/>
              <a:gd name="T50" fmla="*/ 2147483646 w 568"/>
              <a:gd name="T51" fmla="*/ 2147483646 h 592"/>
              <a:gd name="T52" fmla="*/ 2147483646 w 568"/>
              <a:gd name="T53" fmla="*/ 2147483646 h 592"/>
              <a:gd name="T54" fmla="*/ 2147483646 w 568"/>
              <a:gd name="T55" fmla="*/ 2147483646 h 592"/>
              <a:gd name="T56" fmla="*/ 2147483646 w 568"/>
              <a:gd name="T57" fmla="*/ 2147483646 h 592"/>
              <a:gd name="T58" fmla="*/ 2147483646 w 568"/>
              <a:gd name="T59" fmla="*/ 2147483646 h 592"/>
              <a:gd name="T60" fmla="*/ 2147483646 w 568"/>
              <a:gd name="T61" fmla="*/ 2147483646 h 592"/>
              <a:gd name="T62" fmla="*/ 2147483646 w 568"/>
              <a:gd name="T63" fmla="*/ 2147483646 h 592"/>
              <a:gd name="T64" fmla="*/ 2147483646 w 568"/>
              <a:gd name="T65" fmla="*/ 2147483646 h 592"/>
              <a:gd name="T66" fmla="*/ 2147483646 w 568"/>
              <a:gd name="T67" fmla="*/ 2147483646 h 592"/>
              <a:gd name="T68" fmla="*/ 2147483646 w 568"/>
              <a:gd name="T69" fmla="*/ 2147483646 h 592"/>
              <a:gd name="T70" fmla="*/ 2147483646 w 568"/>
              <a:gd name="T71" fmla="*/ 2147483646 h 592"/>
              <a:gd name="T72" fmla="*/ 2147483646 w 568"/>
              <a:gd name="T73" fmla="*/ 2147483646 h 592"/>
              <a:gd name="T74" fmla="*/ 2147483646 w 568"/>
              <a:gd name="T75" fmla="*/ 2147483646 h 592"/>
              <a:gd name="T76" fmla="*/ 2147483646 w 568"/>
              <a:gd name="T77" fmla="*/ 2147483646 h 592"/>
              <a:gd name="T78" fmla="*/ 2147483646 w 568"/>
              <a:gd name="T79" fmla="*/ 2147483646 h 592"/>
              <a:gd name="T80" fmla="*/ 2147483646 w 568"/>
              <a:gd name="T81" fmla="*/ 2147483646 h 592"/>
              <a:gd name="T82" fmla="*/ 2147483646 w 568"/>
              <a:gd name="T83" fmla="*/ 2147483646 h 592"/>
              <a:gd name="T84" fmla="*/ 2147483646 w 568"/>
              <a:gd name="T85" fmla="*/ 2147483646 h 592"/>
              <a:gd name="T86" fmla="*/ 2147483646 w 568"/>
              <a:gd name="T87" fmla="*/ 2147483646 h 592"/>
              <a:gd name="T88" fmla="*/ 2147483646 w 568"/>
              <a:gd name="T89" fmla="*/ 2147483646 h 592"/>
              <a:gd name="T90" fmla="*/ 2147483646 w 568"/>
              <a:gd name="T91" fmla="*/ 2147483646 h 592"/>
              <a:gd name="T92" fmla="*/ 2147483646 w 568"/>
              <a:gd name="T93" fmla="*/ 2147483646 h 592"/>
              <a:gd name="T94" fmla="*/ 2147483646 w 568"/>
              <a:gd name="T95" fmla="*/ 2147483646 h 592"/>
              <a:gd name="T96" fmla="*/ 2147483646 w 568"/>
              <a:gd name="T97" fmla="*/ 2147483646 h 592"/>
              <a:gd name="T98" fmla="*/ 2147483646 w 568"/>
              <a:gd name="T99" fmla="*/ 2147483646 h 592"/>
              <a:gd name="T100" fmla="*/ 2147483646 w 568"/>
              <a:gd name="T101" fmla="*/ 2147483646 h 592"/>
              <a:gd name="T102" fmla="*/ 2147483646 w 568"/>
              <a:gd name="T103" fmla="*/ 2147483646 h 592"/>
              <a:gd name="T104" fmla="*/ 2147483646 w 568"/>
              <a:gd name="T105" fmla="*/ 2147483646 h 592"/>
              <a:gd name="T106" fmla="*/ 2147483646 w 568"/>
              <a:gd name="T107" fmla="*/ 2147483646 h 5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68" h="592">
                <a:moveTo>
                  <a:pt x="4" y="364"/>
                </a:moveTo>
                <a:lnTo>
                  <a:pt x="0" y="374"/>
                </a:lnTo>
                <a:lnTo>
                  <a:pt x="10" y="372"/>
                </a:lnTo>
                <a:lnTo>
                  <a:pt x="18" y="366"/>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04" y="486"/>
                </a:lnTo>
                <a:lnTo>
                  <a:pt x="98" y="496"/>
                </a:lnTo>
                <a:lnTo>
                  <a:pt x="96" y="502"/>
                </a:lnTo>
                <a:lnTo>
                  <a:pt x="110" y="506"/>
                </a:lnTo>
                <a:lnTo>
                  <a:pt x="122" y="508"/>
                </a:lnTo>
                <a:lnTo>
                  <a:pt x="132" y="510"/>
                </a:lnTo>
                <a:lnTo>
                  <a:pt x="140" y="516"/>
                </a:lnTo>
                <a:lnTo>
                  <a:pt x="144" y="520"/>
                </a:lnTo>
                <a:lnTo>
                  <a:pt x="152" y="534"/>
                </a:lnTo>
                <a:lnTo>
                  <a:pt x="158" y="550"/>
                </a:lnTo>
                <a:lnTo>
                  <a:pt x="180" y="562"/>
                </a:lnTo>
                <a:lnTo>
                  <a:pt x="192" y="564"/>
                </a:lnTo>
                <a:lnTo>
                  <a:pt x="220" y="540"/>
                </a:lnTo>
                <a:lnTo>
                  <a:pt x="236" y="562"/>
                </a:lnTo>
                <a:lnTo>
                  <a:pt x="236" y="564"/>
                </a:lnTo>
                <a:lnTo>
                  <a:pt x="240" y="584"/>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42" y="486"/>
                </a:lnTo>
                <a:lnTo>
                  <a:pt x="352" y="498"/>
                </a:lnTo>
                <a:lnTo>
                  <a:pt x="362" y="490"/>
                </a:lnTo>
                <a:lnTo>
                  <a:pt x="378" y="474"/>
                </a:lnTo>
                <a:lnTo>
                  <a:pt x="378" y="472"/>
                </a:lnTo>
                <a:lnTo>
                  <a:pt x="380" y="472"/>
                </a:lnTo>
                <a:lnTo>
                  <a:pt x="420" y="482"/>
                </a:lnTo>
                <a:lnTo>
                  <a:pt x="438" y="468"/>
                </a:lnTo>
                <a:lnTo>
                  <a:pt x="438" y="466"/>
                </a:lnTo>
                <a:lnTo>
                  <a:pt x="440" y="466"/>
                </a:lnTo>
                <a:lnTo>
                  <a:pt x="458" y="470"/>
                </a:lnTo>
                <a:lnTo>
                  <a:pt x="512" y="422"/>
                </a:lnTo>
                <a:lnTo>
                  <a:pt x="528" y="426"/>
                </a:lnTo>
                <a:lnTo>
                  <a:pt x="530" y="428"/>
                </a:lnTo>
                <a:lnTo>
                  <a:pt x="532" y="428"/>
                </a:lnTo>
                <a:lnTo>
                  <a:pt x="536" y="436"/>
                </a:lnTo>
                <a:lnTo>
                  <a:pt x="540" y="432"/>
                </a:lnTo>
                <a:lnTo>
                  <a:pt x="540" y="430"/>
                </a:lnTo>
                <a:lnTo>
                  <a:pt x="556" y="422"/>
                </a:lnTo>
                <a:lnTo>
                  <a:pt x="568" y="410"/>
                </a:lnTo>
                <a:lnTo>
                  <a:pt x="566" y="386"/>
                </a:lnTo>
                <a:lnTo>
                  <a:pt x="564" y="382"/>
                </a:lnTo>
                <a:lnTo>
                  <a:pt x="548" y="388"/>
                </a:lnTo>
                <a:lnTo>
                  <a:pt x="542" y="392"/>
                </a:lnTo>
                <a:lnTo>
                  <a:pt x="534" y="392"/>
                </a:lnTo>
                <a:lnTo>
                  <a:pt x="516" y="392"/>
                </a:lnTo>
                <a:lnTo>
                  <a:pt x="510" y="390"/>
                </a:lnTo>
                <a:lnTo>
                  <a:pt x="504" y="386"/>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8" y="310"/>
                </a:lnTo>
                <a:lnTo>
                  <a:pt x="468" y="308"/>
                </a:lnTo>
                <a:lnTo>
                  <a:pt x="476" y="294"/>
                </a:lnTo>
                <a:lnTo>
                  <a:pt x="452" y="274"/>
                </a:lnTo>
                <a:lnTo>
                  <a:pt x="452" y="272"/>
                </a:lnTo>
                <a:lnTo>
                  <a:pt x="452" y="248"/>
                </a:lnTo>
                <a:lnTo>
                  <a:pt x="464" y="212"/>
                </a:lnTo>
                <a:lnTo>
                  <a:pt x="456" y="192"/>
                </a:lnTo>
                <a:lnTo>
                  <a:pt x="450" y="190"/>
                </a:lnTo>
                <a:lnTo>
                  <a:pt x="440" y="190"/>
                </a:lnTo>
                <a:lnTo>
                  <a:pt x="432" y="204"/>
                </a:lnTo>
                <a:lnTo>
                  <a:pt x="420" y="196"/>
                </a:lnTo>
                <a:lnTo>
                  <a:pt x="410" y="190"/>
                </a:lnTo>
                <a:lnTo>
                  <a:pt x="400" y="168"/>
                </a:lnTo>
                <a:lnTo>
                  <a:pt x="398" y="152"/>
                </a:lnTo>
                <a:lnTo>
                  <a:pt x="398" y="150"/>
                </a:lnTo>
                <a:lnTo>
                  <a:pt x="396" y="148"/>
                </a:lnTo>
                <a:lnTo>
                  <a:pt x="400" y="148"/>
                </a:lnTo>
                <a:lnTo>
                  <a:pt x="410" y="132"/>
                </a:lnTo>
                <a:lnTo>
                  <a:pt x="412" y="132"/>
                </a:lnTo>
                <a:lnTo>
                  <a:pt x="420" y="130"/>
                </a:lnTo>
                <a:lnTo>
                  <a:pt x="430" y="128"/>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78" y="100"/>
                </a:lnTo>
                <a:lnTo>
                  <a:pt x="474" y="102"/>
                </a:lnTo>
                <a:lnTo>
                  <a:pt x="470" y="104"/>
                </a:lnTo>
                <a:lnTo>
                  <a:pt x="466" y="102"/>
                </a:lnTo>
                <a:lnTo>
                  <a:pt x="462" y="10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4"/>
                </a:lnTo>
                <a:lnTo>
                  <a:pt x="402" y="100"/>
                </a:lnTo>
                <a:lnTo>
                  <a:pt x="402" y="102"/>
                </a:lnTo>
                <a:lnTo>
                  <a:pt x="400" y="102"/>
                </a:lnTo>
                <a:lnTo>
                  <a:pt x="386" y="124"/>
                </a:lnTo>
                <a:lnTo>
                  <a:pt x="360" y="138"/>
                </a:lnTo>
                <a:lnTo>
                  <a:pt x="358" y="152"/>
                </a:lnTo>
                <a:lnTo>
                  <a:pt x="360" y="160"/>
                </a:lnTo>
                <a:lnTo>
                  <a:pt x="364" y="170"/>
                </a:lnTo>
                <a:lnTo>
                  <a:pt x="366" y="170"/>
                </a:lnTo>
                <a:lnTo>
                  <a:pt x="366" y="172"/>
                </a:lnTo>
                <a:lnTo>
                  <a:pt x="368" y="192"/>
                </a:lnTo>
                <a:lnTo>
                  <a:pt x="368" y="194"/>
                </a:lnTo>
                <a:lnTo>
                  <a:pt x="366" y="196"/>
                </a:lnTo>
                <a:lnTo>
                  <a:pt x="356" y="208"/>
                </a:lnTo>
                <a:lnTo>
                  <a:pt x="348" y="214"/>
                </a:lnTo>
                <a:lnTo>
                  <a:pt x="346" y="214"/>
                </a:lnTo>
                <a:lnTo>
                  <a:pt x="344" y="214"/>
                </a:lnTo>
                <a:lnTo>
                  <a:pt x="326" y="210"/>
                </a:lnTo>
                <a:lnTo>
                  <a:pt x="322" y="210"/>
                </a:lnTo>
                <a:lnTo>
                  <a:pt x="316" y="214"/>
                </a:lnTo>
                <a:lnTo>
                  <a:pt x="308" y="224"/>
                </a:lnTo>
                <a:lnTo>
                  <a:pt x="300" y="232"/>
                </a:lnTo>
                <a:lnTo>
                  <a:pt x="298" y="236"/>
                </a:lnTo>
                <a:lnTo>
                  <a:pt x="294" y="238"/>
                </a:lnTo>
                <a:lnTo>
                  <a:pt x="288" y="240"/>
                </a:lnTo>
                <a:lnTo>
                  <a:pt x="282" y="238"/>
                </a:lnTo>
                <a:lnTo>
                  <a:pt x="280" y="238"/>
                </a:lnTo>
                <a:lnTo>
                  <a:pt x="278" y="234"/>
                </a:lnTo>
                <a:lnTo>
                  <a:pt x="276" y="230"/>
                </a:lnTo>
                <a:lnTo>
                  <a:pt x="276" y="224"/>
                </a:lnTo>
                <a:lnTo>
                  <a:pt x="276" y="220"/>
                </a:lnTo>
                <a:lnTo>
                  <a:pt x="276" y="214"/>
                </a:lnTo>
                <a:lnTo>
                  <a:pt x="272" y="218"/>
                </a:lnTo>
                <a:lnTo>
                  <a:pt x="270" y="220"/>
                </a:lnTo>
                <a:lnTo>
                  <a:pt x="264" y="222"/>
                </a:lnTo>
                <a:lnTo>
                  <a:pt x="260" y="218"/>
                </a:lnTo>
                <a:lnTo>
                  <a:pt x="258" y="212"/>
                </a:lnTo>
                <a:lnTo>
                  <a:pt x="256" y="192"/>
                </a:lnTo>
                <a:lnTo>
                  <a:pt x="252" y="176"/>
                </a:lnTo>
                <a:lnTo>
                  <a:pt x="244" y="168"/>
                </a:lnTo>
                <a:lnTo>
                  <a:pt x="244" y="166"/>
                </a:lnTo>
                <a:lnTo>
                  <a:pt x="226" y="128"/>
                </a:lnTo>
                <a:lnTo>
                  <a:pt x="220" y="116"/>
                </a:lnTo>
                <a:lnTo>
                  <a:pt x="220" y="114"/>
                </a:lnTo>
                <a:lnTo>
                  <a:pt x="216" y="94"/>
                </a:lnTo>
                <a:lnTo>
                  <a:pt x="214" y="90"/>
                </a:lnTo>
                <a:lnTo>
                  <a:pt x="212" y="92"/>
                </a:lnTo>
                <a:lnTo>
                  <a:pt x="204" y="100"/>
                </a:lnTo>
                <a:lnTo>
                  <a:pt x="200" y="104"/>
                </a:lnTo>
                <a:lnTo>
                  <a:pt x="196" y="102"/>
                </a:lnTo>
                <a:lnTo>
                  <a:pt x="188" y="96"/>
                </a:lnTo>
                <a:lnTo>
                  <a:pt x="176" y="90"/>
                </a:lnTo>
                <a:lnTo>
                  <a:pt x="174" y="88"/>
                </a:lnTo>
                <a:lnTo>
                  <a:pt x="172" y="88"/>
                </a:lnTo>
                <a:lnTo>
                  <a:pt x="172" y="86"/>
                </a:lnTo>
                <a:lnTo>
                  <a:pt x="172" y="70"/>
                </a:lnTo>
                <a:lnTo>
                  <a:pt x="168" y="58"/>
                </a:lnTo>
                <a:lnTo>
                  <a:pt x="162" y="42"/>
                </a:lnTo>
                <a:lnTo>
                  <a:pt x="156" y="42"/>
                </a:lnTo>
                <a:lnTo>
                  <a:pt x="156" y="50"/>
                </a:lnTo>
                <a:lnTo>
                  <a:pt x="154" y="58"/>
                </a:lnTo>
                <a:lnTo>
                  <a:pt x="150" y="64"/>
                </a:lnTo>
                <a:lnTo>
                  <a:pt x="144" y="70"/>
                </a:lnTo>
                <a:lnTo>
                  <a:pt x="142" y="78"/>
                </a:lnTo>
                <a:lnTo>
                  <a:pt x="138" y="82"/>
                </a:lnTo>
                <a:lnTo>
                  <a:pt x="134" y="86"/>
                </a:lnTo>
                <a:lnTo>
                  <a:pt x="130" y="86"/>
                </a:lnTo>
                <a:lnTo>
                  <a:pt x="128" y="86"/>
                </a:lnTo>
                <a:lnTo>
                  <a:pt x="124" y="84"/>
                </a:lnTo>
                <a:lnTo>
                  <a:pt x="122" y="84"/>
                </a:lnTo>
                <a:lnTo>
                  <a:pt x="118" y="82"/>
                </a:lnTo>
                <a:lnTo>
                  <a:pt x="118" y="78"/>
                </a:lnTo>
                <a:lnTo>
                  <a:pt x="116" y="66"/>
                </a:lnTo>
                <a:lnTo>
                  <a:pt x="116" y="62"/>
                </a:lnTo>
                <a:lnTo>
                  <a:pt x="106" y="56"/>
                </a:lnTo>
                <a:lnTo>
                  <a:pt x="104" y="54"/>
                </a:lnTo>
                <a:lnTo>
                  <a:pt x="102" y="50"/>
                </a:lnTo>
                <a:lnTo>
                  <a:pt x="100" y="42"/>
                </a:lnTo>
                <a:lnTo>
                  <a:pt x="104" y="6"/>
                </a:lnTo>
                <a:lnTo>
                  <a:pt x="102" y="0"/>
                </a:lnTo>
                <a:lnTo>
                  <a:pt x="88" y="14"/>
                </a:lnTo>
                <a:lnTo>
                  <a:pt x="80" y="20"/>
                </a:lnTo>
                <a:lnTo>
                  <a:pt x="78" y="26"/>
                </a:lnTo>
                <a:lnTo>
                  <a:pt x="82" y="36"/>
                </a:lnTo>
                <a:lnTo>
                  <a:pt x="82" y="44"/>
                </a:lnTo>
                <a:lnTo>
                  <a:pt x="82" y="48"/>
                </a:lnTo>
                <a:lnTo>
                  <a:pt x="80" y="54"/>
                </a:lnTo>
                <a:lnTo>
                  <a:pt x="76" y="58"/>
                </a:lnTo>
                <a:lnTo>
                  <a:pt x="72" y="60"/>
                </a:lnTo>
                <a:lnTo>
                  <a:pt x="56" y="66"/>
                </a:lnTo>
                <a:lnTo>
                  <a:pt x="52" y="68"/>
                </a:lnTo>
                <a:lnTo>
                  <a:pt x="52" y="74"/>
                </a:lnTo>
                <a:lnTo>
                  <a:pt x="52" y="96"/>
                </a:lnTo>
                <a:lnTo>
                  <a:pt x="54" y="104"/>
                </a:lnTo>
                <a:lnTo>
                  <a:pt x="54" y="106"/>
                </a:lnTo>
                <a:lnTo>
                  <a:pt x="56" y="108"/>
                </a:lnTo>
                <a:lnTo>
                  <a:pt x="64" y="108"/>
                </a:lnTo>
                <a:lnTo>
                  <a:pt x="68" y="108"/>
                </a:lnTo>
                <a:lnTo>
                  <a:pt x="72" y="106"/>
                </a:lnTo>
                <a:lnTo>
                  <a:pt x="76" y="104"/>
                </a:lnTo>
                <a:lnTo>
                  <a:pt x="92" y="138"/>
                </a:lnTo>
                <a:lnTo>
                  <a:pt x="92" y="140"/>
                </a:lnTo>
                <a:lnTo>
                  <a:pt x="88" y="184"/>
                </a:lnTo>
                <a:lnTo>
                  <a:pt x="82" y="216"/>
                </a:lnTo>
                <a:lnTo>
                  <a:pt x="78" y="238"/>
                </a:lnTo>
                <a:lnTo>
                  <a:pt x="72" y="250"/>
                </a:lnTo>
                <a:lnTo>
                  <a:pt x="68" y="254"/>
                </a:lnTo>
                <a:lnTo>
                  <a:pt x="62" y="256"/>
                </a:lnTo>
                <a:lnTo>
                  <a:pt x="54" y="254"/>
                </a:lnTo>
                <a:lnTo>
                  <a:pt x="48" y="252"/>
                </a:lnTo>
                <a:lnTo>
                  <a:pt x="22" y="298"/>
                </a:lnTo>
                <a:lnTo>
                  <a:pt x="12" y="312"/>
                </a:lnTo>
                <a:lnTo>
                  <a:pt x="6" y="318"/>
                </a:lnTo>
                <a:lnTo>
                  <a:pt x="8" y="318"/>
                </a:lnTo>
                <a:lnTo>
                  <a:pt x="6" y="320"/>
                </a:lnTo>
                <a:lnTo>
                  <a:pt x="4" y="326"/>
                </a:lnTo>
                <a:lnTo>
                  <a:pt x="4" y="348"/>
                </a:lnTo>
                <a:lnTo>
                  <a:pt x="8" y="352"/>
                </a:lnTo>
                <a:lnTo>
                  <a:pt x="10" y="352"/>
                </a:lnTo>
                <a:lnTo>
                  <a:pt x="12" y="354"/>
                </a:lnTo>
                <a:lnTo>
                  <a:pt x="4" y="36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8" name="贵州"/>
          <p:cNvSpPr/>
          <p:nvPr/>
        </p:nvSpPr>
        <p:spPr bwMode="auto">
          <a:xfrm>
            <a:off x="3784319" y="4614465"/>
            <a:ext cx="590343" cy="511541"/>
          </a:xfrm>
          <a:custGeom>
            <a:avLst/>
            <a:gdLst>
              <a:gd name="T0" fmla="*/ 2147483646 w 384"/>
              <a:gd name="T1" fmla="*/ 2147483646 h 332"/>
              <a:gd name="T2" fmla="*/ 2147483646 w 384"/>
              <a:gd name="T3" fmla="*/ 2147483646 h 332"/>
              <a:gd name="T4" fmla="*/ 2147483646 w 384"/>
              <a:gd name="T5" fmla="*/ 2147483646 h 332"/>
              <a:gd name="T6" fmla="*/ 2147483646 w 384"/>
              <a:gd name="T7" fmla="*/ 2147483646 h 332"/>
              <a:gd name="T8" fmla="*/ 2147483646 w 384"/>
              <a:gd name="T9" fmla="*/ 2147483646 h 332"/>
              <a:gd name="T10" fmla="*/ 2147483646 w 384"/>
              <a:gd name="T11" fmla="*/ 2147483646 h 332"/>
              <a:gd name="T12" fmla="*/ 2147483646 w 384"/>
              <a:gd name="T13" fmla="*/ 2147483646 h 332"/>
              <a:gd name="T14" fmla="*/ 2147483646 w 384"/>
              <a:gd name="T15" fmla="*/ 2147483646 h 332"/>
              <a:gd name="T16" fmla="*/ 2147483646 w 384"/>
              <a:gd name="T17" fmla="*/ 2147483646 h 332"/>
              <a:gd name="T18" fmla="*/ 2147483646 w 384"/>
              <a:gd name="T19" fmla="*/ 2147483646 h 332"/>
              <a:gd name="T20" fmla="*/ 2147483646 w 384"/>
              <a:gd name="T21" fmla="*/ 2147483646 h 332"/>
              <a:gd name="T22" fmla="*/ 2147483646 w 384"/>
              <a:gd name="T23" fmla="*/ 2147483646 h 332"/>
              <a:gd name="T24" fmla="*/ 2147483646 w 384"/>
              <a:gd name="T25" fmla="*/ 2147483646 h 332"/>
              <a:gd name="T26" fmla="*/ 2147483646 w 384"/>
              <a:gd name="T27" fmla="*/ 2147483646 h 332"/>
              <a:gd name="T28" fmla="*/ 2147483646 w 384"/>
              <a:gd name="T29" fmla="*/ 2147483646 h 332"/>
              <a:gd name="T30" fmla="*/ 2147483646 w 384"/>
              <a:gd name="T31" fmla="*/ 2147483646 h 332"/>
              <a:gd name="T32" fmla="*/ 2147483646 w 384"/>
              <a:gd name="T33" fmla="*/ 2147483646 h 332"/>
              <a:gd name="T34" fmla="*/ 2147483646 w 384"/>
              <a:gd name="T35" fmla="*/ 2147483646 h 332"/>
              <a:gd name="T36" fmla="*/ 2147483646 w 384"/>
              <a:gd name="T37" fmla="*/ 2147483646 h 332"/>
              <a:gd name="T38" fmla="*/ 2147483646 w 384"/>
              <a:gd name="T39" fmla="*/ 2147483646 h 332"/>
              <a:gd name="T40" fmla="*/ 2147483646 w 384"/>
              <a:gd name="T41" fmla="*/ 2147483646 h 332"/>
              <a:gd name="T42" fmla="*/ 0 w 384"/>
              <a:gd name="T43" fmla="*/ 2147483646 h 332"/>
              <a:gd name="T44" fmla="*/ 2147483646 w 384"/>
              <a:gd name="T45" fmla="*/ 2147483646 h 332"/>
              <a:gd name="T46" fmla="*/ 2147483646 w 384"/>
              <a:gd name="T47" fmla="*/ 2147483646 h 332"/>
              <a:gd name="T48" fmla="*/ 2147483646 w 384"/>
              <a:gd name="T49" fmla="*/ 2147483646 h 332"/>
              <a:gd name="T50" fmla="*/ 2147483646 w 384"/>
              <a:gd name="T51" fmla="*/ 2147483646 h 332"/>
              <a:gd name="T52" fmla="*/ 2147483646 w 384"/>
              <a:gd name="T53" fmla="*/ 2147483646 h 332"/>
              <a:gd name="T54" fmla="*/ 2147483646 w 384"/>
              <a:gd name="T55" fmla="*/ 2147483646 h 332"/>
              <a:gd name="T56" fmla="*/ 2147483646 w 384"/>
              <a:gd name="T57" fmla="*/ 2147483646 h 332"/>
              <a:gd name="T58" fmla="*/ 2147483646 w 384"/>
              <a:gd name="T59" fmla="*/ 2147483646 h 332"/>
              <a:gd name="T60" fmla="*/ 2147483646 w 384"/>
              <a:gd name="T61" fmla="*/ 2147483646 h 332"/>
              <a:gd name="T62" fmla="*/ 2147483646 w 384"/>
              <a:gd name="T63" fmla="*/ 2147483646 h 332"/>
              <a:gd name="T64" fmla="*/ 2147483646 w 384"/>
              <a:gd name="T65" fmla="*/ 2147483646 h 332"/>
              <a:gd name="T66" fmla="*/ 2147483646 w 384"/>
              <a:gd name="T67" fmla="*/ 2147483646 h 332"/>
              <a:gd name="T68" fmla="*/ 2147483646 w 384"/>
              <a:gd name="T69" fmla="*/ 2147483646 h 332"/>
              <a:gd name="T70" fmla="*/ 2147483646 w 384"/>
              <a:gd name="T71" fmla="*/ 2147483646 h 332"/>
              <a:gd name="T72" fmla="*/ 2147483646 w 384"/>
              <a:gd name="T73" fmla="*/ 2147483646 h 332"/>
              <a:gd name="T74" fmla="*/ 2147483646 w 384"/>
              <a:gd name="T75" fmla="*/ 2147483646 h 332"/>
              <a:gd name="T76" fmla="*/ 2147483646 w 384"/>
              <a:gd name="T77" fmla="*/ 2147483646 h 332"/>
              <a:gd name="T78" fmla="*/ 2147483646 w 384"/>
              <a:gd name="T79" fmla="*/ 2147483646 h 332"/>
              <a:gd name="T80" fmla="*/ 2147483646 w 384"/>
              <a:gd name="T81" fmla="*/ 2147483646 h 332"/>
              <a:gd name="T82" fmla="*/ 2147483646 w 384"/>
              <a:gd name="T83" fmla="*/ 2147483646 h 332"/>
              <a:gd name="T84" fmla="*/ 2147483646 w 384"/>
              <a:gd name="T85" fmla="*/ 2147483646 h 332"/>
              <a:gd name="T86" fmla="*/ 2147483646 w 384"/>
              <a:gd name="T87" fmla="*/ 2147483646 h 332"/>
              <a:gd name="T88" fmla="*/ 2147483646 w 384"/>
              <a:gd name="T89" fmla="*/ 2147483646 h 332"/>
              <a:gd name="T90" fmla="*/ 2147483646 w 384"/>
              <a:gd name="T91" fmla="*/ 2147483646 h 332"/>
              <a:gd name="T92" fmla="*/ 2147483646 w 384"/>
              <a:gd name="T93" fmla="*/ 2147483646 h 332"/>
              <a:gd name="T94" fmla="*/ 2147483646 w 384"/>
              <a:gd name="T95" fmla="*/ 2147483646 h 332"/>
              <a:gd name="T96" fmla="*/ 2147483646 w 384"/>
              <a:gd name="T97" fmla="*/ 2147483646 h 332"/>
              <a:gd name="T98" fmla="*/ 2147483646 w 384"/>
              <a:gd name="T99" fmla="*/ 2147483646 h 332"/>
              <a:gd name="T100" fmla="*/ 2147483646 w 384"/>
              <a:gd name="T101" fmla="*/ 2147483646 h 332"/>
              <a:gd name="T102" fmla="*/ 2147483646 w 384"/>
              <a:gd name="T103" fmla="*/ 2147483646 h 332"/>
              <a:gd name="T104" fmla="*/ 2147483646 w 384"/>
              <a:gd name="T105" fmla="*/ 2147483646 h 332"/>
              <a:gd name="T106" fmla="*/ 2147483646 w 384"/>
              <a:gd name="T107" fmla="*/ 2147483646 h 332"/>
              <a:gd name="T108" fmla="*/ 2147483646 w 384"/>
              <a:gd name="T109" fmla="*/ 2147483646 h 332"/>
              <a:gd name="T110" fmla="*/ 2147483646 w 384"/>
              <a:gd name="T111" fmla="*/ 2147483646 h 332"/>
              <a:gd name="T112" fmla="*/ 2147483646 w 384"/>
              <a:gd name="T113" fmla="*/ 2147483646 h 332"/>
              <a:gd name="T114" fmla="*/ 2147483646 w 384"/>
              <a:gd name="T115" fmla="*/ 2147483646 h 332"/>
              <a:gd name="T116" fmla="*/ 2147483646 w 384"/>
              <a:gd name="T117" fmla="*/ 2147483646 h 3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4" h="332">
                <a:moveTo>
                  <a:pt x="300" y="6"/>
                </a:moveTo>
                <a:lnTo>
                  <a:pt x="296" y="4"/>
                </a:lnTo>
                <a:lnTo>
                  <a:pt x="288" y="8"/>
                </a:lnTo>
                <a:lnTo>
                  <a:pt x="284" y="14"/>
                </a:lnTo>
                <a:lnTo>
                  <a:pt x="280" y="22"/>
                </a:lnTo>
                <a:lnTo>
                  <a:pt x="276" y="24"/>
                </a:lnTo>
                <a:lnTo>
                  <a:pt x="272" y="26"/>
                </a:lnTo>
                <a:lnTo>
                  <a:pt x="268" y="24"/>
                </a:lnTo>
                <a:lnTo>
                  <a:pt x="264" y="20"/>
                </a:lnTo>
                <a:lnTo>
                  <a:pt x="262" y="20"/>
                </a:lnTo>
                <a:lnTo>
                  <a:pt x="260" y="12"/>
                </a:lnTo>
                <a:lnTo>
                  <a:pt x="260" y="10"/>
                </a:lnTo>
                <a:lnTo>
                  <a:pt x="258" y="0"/>
                </a:lnTo>
                <a:lnTo>
                  <a:pt x="254" y="0"/>
                </a:lnTo>
                <a:lnTo>
                  <a:pt x="252" y="0"/>
                </a:lnTo>
                <a:lnTo>
                  <a:pt x="250" y="8"/>
                </a:lnTo>
                <a:lnTo>
                  <a:pt x="250" y="20"/>
                </a:lnTo>
                <a:lnTo>
                  <a:pt x="248" y="20"/>
                </a:lnTo>
                <a:lnTo>
                  <a:pt x="240" y="34"/>
                </a:lnTo>
                <a:lnTo>
                  <a:pt x="238" y="36"/>
                </a:lnTo>
                <a:lnTo>
                  <a:pt x="236" y="36"/>
                </a:lnTo>
                <a:lnTo>
                  <a:pt x="216" y="34"/>
                </a:lnTo>
                <a:lnTo>
                  <a:pt x="216" y="36"/>
                </a:lnTo>
                <a:lnTo>
                  <a:pt x="208" y="44"/>
                </a:lnTo>
                <a:lnTo>
                  <a:pt x="212" y="50"/>
                </a:lnTo>
                <a:lnTo>
                  <a:pt x="206" y="58"/>
                </a:lnTo>
                <a:lnTo>
                  <a:pt x="188" y="58"/>
                </a:lnTo>
                <a:lnTo>
                  <a:pt x="188" y="56"/>
                </a:lnTo>
                <a:lnTo>
                  <a:pt x="188" y="54"/>
                </a:lnTo>
                <a:lnTo>
                  <a:pt x="184" y="52"/>
                </a:lnTo>
                <a:lnTo>
                  <a:pt x="182" y="58"/>
                </a:lnTo>
                <a:lnTo>
                  <a:pt x="180" y="60"/>
                </a:lnTo>
                <a:lnTo>
                  <a:pt x="168" y="60"/>
                </a:lnTo>
                <a:lnTo>
                  <a:pt x="160" y="54"/>
                </a:lnTo>
                <a:lnTo>
                  <a:pt x="160" y="52"/>
                </a:lnTo>
                <a:lnTo>
                  <a:pt x="160" y="50"/>
                </a:lnTo>
                <a:lnTo>
                  <a:pt x="146" y="48"/>
                </a:lnTo>
                <a:lnTo>
                  <a:pt x="136" y="52"/>
                </a:lnTo>
                <a:lnTo>
                  <a:pt x="132" y="56"/>
                </a:lnTo>
                <a:lnTo>
                  <a:pt x="148" y="74"/>
                </a:lnTo>
                <a:lnTo>
                  <a:pt x="168" y="80"/>
                </a:lnTo>
                <a:lnTo>
                  <a:pt x="170" y="82"/>
                </a:lnTo>
                <a:lnTo>
                  <a:pt x="180" y="92"/>
                </a:lnTo>
                <a:lnTo>
                  <a:pt x="176" y="108"/>
                </a:lnTo>
                <a:lnTo>
                  <a:pt x="176" y="110"/>
                </a:lnTo>
                <a:lnTo>
                  <a:pt x="162" y="120"/>
                </a:lnTo>
                <a:lnTo>
                  <a:pt x="162" y="122"/>
                </a:lnTo>
                <a:lnTo>
                  <a:pt x="160" y="122"/>
                </a:lnTo>
                <a:lnTo>
                  <a:pt x="138" y="128"/>
                </a:lnTo>
                <a:lnTo>
                  <a:pt x="124" y="130"/>
                </a:lnTo>
                <a:lnTo>
                  <a:pt x="114" y="126"/>
                </a:lnTo>
                <a:lnTo>
                  <a:pt x="110" y="126"/>
                </a:lnTo>
                <a:lnTo>
                  <a:pt x="104" y="134"/>
                </a:lnTo>
                <a:lnTo>
                  <a:pt x="94" y="142"/>
                </a:lnTo>
                <a:lnTo>
                  <a:pt x="92" y="142"/>
                </a:lnTo>
                <a:lnTo>
                  <a:pt x="78" y="148"/>
                </a:lnTo>
                <a:lnTo>
                  <a:pt x="60" y="142"/>
                </a:lnTo>
                <a:lnTo>
                  <a:pt x="24" y="144"/>
                </a:lnTo>
                <a:lnTo>
                  <a:pt x="16" y="146"/>
                </a:lnTo>
                <a:lnTo>
                  <a:pt x="16" y="148"/>
                </a:lnTo>
                <a:lnTo>
                  <a:pt x="8" y="148"/>
                </a:lnTo>
                <a:lnTo>
                  <a:pt x="0" y="160"/>
                </a:lnTo>
                <a:lnTo>
                  <a:pt x="0" y="172"/>
                </a:lnTo>
                <a:lnTo>
                  <a:pt x="8" y="192"/>
                </a:lnTo>
                <a:lnTo>
                  <a:pt x="18" y="196"/>
                </a:lnTo>
                <a:lnTo>
                  <a:pt x="22" y="200"/>
                </a:lnTo>
                <a:lnTo>
                  <a:pt x="28" y="192"/>
                </a:lnTo>
                <a:lnTo>
                  <a:pt x="28" y="190"/>
                </a:lnTo>
                <a:lnTo>
                  <a:pt x="30" y="190"/>
                </a:lnTo>
                <a:lnTo>
                  <a:pt x="42" y="188"/>
                </a:lnTo>
                <a:lnTo>
                  <a:pt x="44" y="188"/>
                </a:lnTo>
                <a:lnTo>
                  <a:pt x="56" y="192"/>
                </a:lnTo>
                <a:lnTo>
                  <a:pt x="68" y="220"/>
                </a:lnTo>
                <a:lnTo>
                  <a:pt x="66" y="220"/>
                </a:lnTo>
                <a:lnTo>
                  <a:pt x="62" y="236"/>
                </a:lnTo>
                <a:lnTo>
                  <a:pt x="58" y="244"/>
                </a:lnTo>
                <a:lnTo>
                  <a:pt x="58" y="246"/>
                </a:lnTo>
                <a:lnTo>
                  <a:pt x="52" y="260"/>
                </a:lnTo>
                <a:lnTo>
                  <a:pt x="52" y="276"/>
                </a:lnTo>
                <a:lnTo>
                  <a:pt x="62" y="286"/>
                </a:lnTo>
                <a:lnTo>
                  <a:pt x="76" y="296"/>
                </a:lnTo>
                <a:lnTo>
                  <a:pt x="76" y="298"/>
                </a:lnTo>
                <a:lnTo>
                  <a:pt x="78" y="298"/>
                </a:lnTo>
                <a:lnTo>
                  <a:pt x="68" y="320"/>
                </a:lnTo>
                <a:lnTo>
                  <a:pt x="66" y="332"/>
                </a:lnTo>
                <a:lnTo>
                  <a:pt x="68" y="330"/>
                </a:lnTo>
                <a:lnTo>
                  <a:pt x="70" y="330"/>
                </a:lnTo>
                <a:lnTo>
                  <a:pt x="78" y="326"/>
                </a:lnTo>
                <a:lnTo>
                  <a:pt x="92" y="318"/>
                </a:lnTo>
                <a:lnTo>
                  <a:pt x="108" y="320"/>
                </a:lnTo>
                <a:lnTo>
                  <a:pt x="110" y="320"/>
                </a:lnTo>
                <a:lnTo>
                  <a:pt x="134" y="330"/>
                </a:lnTo>
                <a:lnTo>
                  <a:pt x="160" y="330"/>
                </a:lnTo>
                <a:lnTo>
                  <a:pt x="168" y="320"/>
                </a:lnTo>
                <a:lnTo>
                  <a:pt x="182" y="312"/>
                </a:lnTo>
                <a:lnTo>
                  <a:pt x="196" y="302"/>
                </a:lnTo>
                <a:lnTo>
                  <a:pt x="196" y="300"/>
                </a:lnTo>
                <a:lnTo>
                  <a:pt x="206" y="298"/>
                </a:lnTo>
                <a:lnTo>
                  <a:pt x="216" y="290"/>
                </a:lnTo>
                <a:lnTo>
                  <a:pt x="228" y="274"/>
                </a:lnTo>
                <a:lnTo>
                  <a:pt x="246" y="280"/>
                </a:lnTo>
                <a:lnTo>
                  <a:pt x="248" y="280"/>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88"/>
                </a:lnTo>
                <a:lnTo>
                  <a:pt x="302" y="284"/>
                </a:lnTo>
                <a:lnTo>
                  <a:pt x="312" y="276"/>
                </a:lnTo>
                <a:lnTo>
                  <a:pt x="314" y="276"/>
                </a:lnTo>
                <a:lnTo>
                  <a:pt x="322" y="276"/>
                </a:lnTo>
                <a:lnTo>
                  <a:pt x="324" y="268"/>
                </a:lnTo>
                <a:lnTo>
                  <a:pt x="330" y="262"/>
                </a:lnTo>
                <a:lnTo>
                  <a:pt x="336" y="258"/>
                </a:lnTo>
                <a:lnTo>
                  <a:pt x="342" y="256"/>
                </a:lnTo>
                <a:lnTo>
                  <a:pt x="346" y="252"/>
                </a:lnTo>
                <a:lnTo>
                  <a:pt x="348" y="252"/>
                </a:lnTo>
                <a:lnTo>
                  <a:pt x="352" y="248"/>
                </a:lnTo>
                <a:lnTo>
                  <a:pt x="352" y="246"/>
                </a:lnTo>
                <a:lnTo>
                  <a:pt x="354" y="246"/>
                </a:lnTo>
                <a:lnTo>
                  <a:pt x="366" y="244"/>
                </a:lnTo>
                <a:lnTo>
                  <a:pt x="374" y="244"/>
                </a:lnTo>
                <a:lnTo>
                  <a:pt x="376" y="240"/>
                </a:lnTo>
                <a:lnTo>
                  <a:pt x="380" y="236"/>
                </a:lnTo>
                <a:lnTo>
                  <a:pt x="384" y="228"/>
                </a:lnTo>
                <a:lnTo>
                  <a:pt x="382" y="228"/>
                </a:lnTo>
                <a:lnTo>
                  <a:pt x="376" y="218"/>
                </a:lnTo>
                <a:lnTo>
                  <a:pt x="372" y="206"/>
                </a:lnTo>
                <a:lnTo>
                  <a:pt x="372" y="204"/>
                </a:lnTo>
                <a:lnTo>
                  <a:pt x="376" y="188"/>
                </a:lnTo>
                <a:lnTo>
                  <a:pt x="376" y="180"/>
                </a:lnTo>
                <a:lnTo>
                  <a:pt x="380" y="174"/>
                </a:lnTo>
                <a:lnTo>
                  <a:pt x="380" y="160"/>
                </a:lnTo>
                <a:lnTo>
                  <a:pt x="378" y="158"/>
                </a:lnTo>
                <a:lnTo>
                  <a:pt x="372" y="156"/>
                </a:lnTo>
                <a:lnTo>
                  <a:pt x="348" y="166"/>
                </a:lnTo>
                <a:lnTo>
                  <a:pt x="348" y="140"/>
                </a:lnTo>
                <a:lnTo>
                  <a:pt x="350" y="136"/>
                </a:lnTo>
                <a:lnTo>
                  <a:pt x="356" y="132"/>
                </a:lnTo>
                <a:lnTo>
                  <a:pt x="372" y="120"/>
                </a:lnTo>
                <a:lnTo>
                  <a:pt x="366" y="92"/>
                </a:lnTo>
                <a:lnTo>
                  <a:pt x="366" y="84"/>
                </a:lnTo>
                <a:lnTo>
                  <a:pt x="366" y="78"/>
                </a:lnTo>
                <a:lnTo>
                  <a:pt x="368" y="74"/>
                </a:lnTo>
                <a:lnTo>
                  <a:pt x="372" y="68"/>
                </a:lnTo>
                <a:lnTo>
                  <a:pt x="372" y="64"/>
                </a:lnTo>
                <a:lnTo>
                  <a:pt x="364" y="64"/>
                </a:lnTo>
                <a:lnTo>
                  <a:pt x="360" y="64"/>
                </a:lnTo>
                <a:lnTo>
                  <a:pt x="356" y="76"/>
                </a:lnTo>
                <a:lnTo>
                  <a:pt x="352" y="80"/>
                </a:lnTo>
                <a:lnTo>
                  <a:pt x="348" y="82"/>
                </a:lnTo>
                <a:lnTo>
                  <a:pt x="346" y="82"/>
                </a:lnTo>
                <a:lnTo>
                  <a:pt x="338" y="76"/>
                </a:lnTo>
                <a:lnTo>
                  <a:pt x="336" y="76"/>
                </a:lnTo>
                <a:lnTo>
                  <a:pt x="336" y="74"/>
                </a:lnTo>
                <a:lnTo>
                  <a:pt x="334" y="68"/>
                </a:lnTo>
                <a:lnTo>
                  <a:pt x="332" y="60"/>
                </a:lnTo>
                <a:lnTo>
                  <a:pt x="332" y="64"/>
                </a:lnTo>
                <a:lnTo>
                  <a:pt x="316" y="64"/>
                </a:lnTo>
                <a:lnTo>
                  <a:pt x="316" y="60"/>
                </a:lnTo>
                <a:lnTo>
                  <a:pt x="312" y="52"/>
                </a:lnTo>
                <a:lnTo>
                  <a:pt x="312" y="40"/>
                </a:lnTo>
                <a:lnTo>
                  <a:pt x="304" y="24"/>
                </a:lnTo>
                <a:lnTo>
                  <a:pt x="304" y="12"/>
                </a:lnTo>
                <a:lnTo>
                  <a:pt x="300" y="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9" name="广西"/>
          <p:cNvSpPr/>
          <p:nvPr/>
        </p:nvSpPr>
        <p:spPr bwMode="auto">
          <a:xfrm>
            <a:off x="3880483" y="4928335"/>
            <a:ext cx="771986" cy="587671"/>
          </a:xfrm>
          <a:custGeom>
            <a:avLst/>
            <a:gdLst>
              <a:gd name="T0" fmla="*/ 2147483646 w 502"/>
              <a:gd name="T1" fmla="*/ 2147483646 h 382"/>
              <a:gd name="T2" fmla="*/ 2147483646 w 502"/>
              <a:gd name="T3" fmla="*/ 2147483646 h 382"/>
              <a:gd name="T4" fmla="*/ 2147483646 w 502"/>
              <a:gd name="T5" fmla="*/ 2147483646 h 382"/>
              <a:gd name="T6" fmla="*/ 2147483646 w 502"/>
              <a:gd name="T7" fmla="*/ 2147483646 h 382"/>
              <a:gd name="T8" fmla="*/ 2147483646 w 502"/>
              <a:gd name="T9" fmla="*/ 2147483646 h 382"/>
              <a:gd name="T10" fmla="*/ 2147483646 w 502"/>
              <a:gd name="T11" fmla="*/ 2147483646 h 382"/>
              <a:gd name="T12" fmla="*/ 2147483646 w 502"/>
              <a:gd name="T13" fmla="*/ 2147483646 h 382"/>
              <a:gd name="T14" fmla="*/ 2147483646 w 502"/>
              <a:gd name="T15" fmla="*/ 2147483646 h 382"/>
              <a:gd name="T16" fmla="*/ 2147483646 w 502"/>
              <a:gd name="T17" fmla="*/ 2147483646 h 382"/>
              <a:gd name="T18" fmla="*/ 2147483646 w 502"/>
              <a:gd name="T19" fmla="*/ 2147483646 h 382"/>
              <a:gd name="T20" fmla="*/ 2147483646 w 502"/>
              <a:gd name="T21" fmla="*/ 2147483646 h 382"/>
              <a:gd name="T22" fmla="*/ 2147483646 w 502"/>
              <a:gd name="T23" fmla="*/ 2147483646 h 382"/>
              <a:gd name="T24" fmla="*/ 2147483646 w 502"/>
              <a:gd name="T25" fmla="*/ 2147483646 h 382"/>
              <a:gd name="T26" fmla="*/ 2147483646 w 502"/>
              <a:gd name="T27" fmla="*/ 2147483646 h 382"/>
              <a:gd name="T28" fmla="*/ 2147483646 w 502"/>
              <a:gd name="T29" fmla="*/ 2147483646 h 382"/>
              <a:gd name="T30" fmla="*/ 2147483646 w 502"/>
              <a:gd name="T31" fmla="*/ 2147483646 h 382"/>
              <a:gd name="T32" fmla="*/ 2147483646 w 502"/>
              <a:gd name="T33" fmla="*/ 2147483646 h 382"/>
              <a:gd name="T34" fmla="*/ 2147483646 w 502"/>
              <a:gd name="T35" fmla="*/ 2147483646 h 382"/>
              <a:gd name="T36" fmla="*/ 2147483646 w 502"/>
              <a:gd name="T37" fmla="*/ 2147483646 h 382"/>
              <a:gd name="T38" fmla="*/ 2147483646 w 502"/>
              <a:gd name="T39" fmla="*/ 2147483646 h 382"/>
              <a:gd name="T40" fmla="*/ 2147483646 w 502"/>
              <a:gd name="T41" fmla="*/ 2147483646 h 382"/>
              <a:gd name="T42" fmla="*/ 2147483646 w 502"/>
              <a:gd name="T43" fmla="*/ 2147483646 h 382"/>
              <a:gd name="T44" fmla="*/ 2147483646 w 502"/>
              <a:gd name="T45" fmla="*/ 2147483646 h 382"/>
              <a:gd name="T46" fmla="*/ 2147483646 w 502"/>
              <a:gd name="T47" fmla="*/ 2147483646 h 382"/>
              <a:gd name="T48" fmla="*/ 2147483646 w 502"/>
              <a:gd name="T49" fmla="*/ 2147483646 h 382"/>
              <a:gd name="T50" fmla="*/ 2147483646 w 502"/>
              <a:gd name="T51" fmla="*/ 2147483646 h 382"/>
              <a:gd name="T52" fmla="*/ 2147483646 w 502"/>
              <a:gd name="T53" fmla="*/ 2147483646 h 382"/>
              <a:gd name="T54" fmla="*/ 2147483646 w 502"/>
              <a:gd name="T55" fmla="*/ 2147483646 h 382"/>
              <a:gd name="T56" fmla="*/ 2147483646 w 502"/>
              <a:gd name="T57" fmla="*/ 2147483646 h 382"/>
              <a:gd name="T58" fmla="*/ 2147483646 w 502"/>
              <a:gd name="T59" fmla="*/ 2147483646 h 382"/>
              <a:gd name="T60" fmla="*/ 2147483646 w 502"/>
              <a:gd name="T61" fmla="*/ 2147483646 h 382"/>
              <a:gd name="T62" fmla="*/ 2147483646 w 502"/>
              <a:gd name="T63" fmla="*/ 2147483646 h 382"/>
              <a:gd name="T64" fmla="*/ 2147483646 w 502"/>
              <a:gd name="T65" fmla="*/ 2147483646 h 382"/>
              <a:gd name="T66" fmla="*/ 2147483646 w 502"/>
              <a:gd name="T67" fmla="*/ 2147483646 h 382"/>
              <a:gd name="T68" fmla="*/ 2147483646 w 502"/>
              <a:gd name="T69" fmla="*/ 2147483646 h 382"/>
              <a:gd name="T70" fmla="*/ 2147483646 w 502"/>
              <a:gd name="T71" fmla="*/ 2147483646 h 382"/>
              <a:gd name="T72" fmla="*/ 2147483646 w 502"/>
              <a:gd name="T73" fmla="*/ 2147483646 h 382"/>
              <a:gd name="T74" fmla="*/ 2147483646 w 502"/>
              <a:gd name="T75" fmla="*/ 2147483646 h 382"/>
              <a:gd name="T76" fmla="*/ 2147483646 w 502"/>
              <a:gd name="T77" fmla="*/ 2147483646 h 382"/>
              <a:gd name="T78" fmla="*/ 2147483646 w 502"/>
              <a:gd name="T79" fmla="*/ 2147483646 h 382"/>
              <a:gd name="T80" fmla="*/ 2147483646 w 502"/>
              <a:gd name="T81" fmla="*/ 2147483646 h 382"/>
              <a:gd name="T82" fmla="*/ 2147483646 w 502"/>
              <a:gd name="T83" fmla="*/ 2147483646 h 382"/>
              <a:gd name="T84" fmla="*/ 2147483646 w 502"/>
              <a:gd name="T85" fmla="*/ 2147483646 h 382"/>
              <a:gd name="T86" fmla="*/ 2147483646 w 502"/>
              <a:gd name="T87" fmla="*/ 2147483646 h 382"/>
              <a:gd name="T88" fmla="*/ 2147483646 w 502"/>
              <a:gd name="T89" fmla="*/ 2147483646 h 382"/>
              <a:gd name="T90" fmla="*/ 2147483646 w 502"/>
              <a:gd name="T91" fmla="*/ 2147483646 h 382"/>
              <a:gd name="T92" fmla="*/ 2147483646 w 502"/>
              <a:gd name="T93" fmla="*/ 2147483646 h 382"/>
              <a:gd name="T94" fmla="*/ 2147483646 w 502"/>
              <a:gd name="T95" fmla="*/ 2147483646 h 382"/>
              <a:gd name="T96" fmla="*/ 2147483646 w 502"/>
              <a:gd name="T97" fmla="*/ 2147483646 h 382"/>
              <a:gd name="T98" fmla="*/ 2147483646 w 502"/>
              <a:gd name="T99" fmla="*/ 2147483646 h 382"/>
              <a:gd name="T100" fmla="*/ 2147483646 w 502"/>
              <a:gd name="T101" fmla="*/ 2147483646 h 382"/>
              <a:gd name="T102" fmla="*/ 2147483646 w 502"/>
              <a:gd name="T103" fmla="*/ 2147483646 h 382"/>
              <a:gd name="T104" fmla="*/ 2147483646 w 502"/>
              <a:gd name="T105" fmla="*/ 2147483646 h 382"/>
              <a:gd name="T106" fmla="*/ 2147483646 w 502"/>
              <a:gd name="T107" fmla="*/ 2147483646 h 382"/>
              <a:gd name="T108" fmla="*/ 2147483646 w 502"/>
              <a:gd name="T109" fmla="*/ 2147483646 h 382"/>
              <a:gd name="T110" fmla="*/ 2147483646 w 502"/>
              <a:gd name="T111" fmla="*/ 2147483646 h 3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2" h="382">
                <a:moveTo>
                  <a:pt x="402" y="8"/>
                </a:moveTo>
                <a:lnTo>
                  <a:pt x="402" y="10"/>
                </a:lnTo>
                <a:lnTo>
                  <a:pt x="404" y="12"/>
                </a:lnTo>
                <a:lnTo>
                  <a:pt x="394" y="28"/>
                </a:lnTo>
                <a:lnTo>
                  <a:pt x="386" y="34"/>
                </a:lnTo>
                <a:lnTo>
                  <a:pt x="378" y="36"/>
                </a:lnTo>
                <a:lnTo>
                  <a:pt x="376" y="36"/>
                </a:lnTo>
                <a:lnTo>
                  <a:pt x="368" y="30"/>
                </a:lnTo>
                <a:lnTo>
                  <a:pt x="360" y="32"/>
                </a:lnTo>
                <a:lnTo>
                  <a:pt x="344" y="44"/>
                </a:lnTo>
                <a:lnTo>
                  <a:pt x="340" y="44"/>
                </a:lnTo>
                <a:lnTo>
                  <a:pt x="336" y="42"/>
                </a:lnTo>
                <a:lnTo>
                  <a:pt x="328" y="32"/>
                </a:lnTo>
                <a:lnTo>
                  <a:pt x="322" y="42"/>
                </a:lnTo>
                <a:lnTo>
                  <a:pt x="316" y="48"/>
                </a:lnTo>
                <a:lnTo>
                  <a:pt x="306" y="48"/>
                </a:lnTo>
                <a:lnTo>
                  <a:pt x="294" y="52"/>
                </a:lnTo>
                <a:lnTo>
                  <a:pt x="282" y="60"/>
                </a:lnTo>
                <a:lnTo>
                  <a:pt x="278" y="60"/>
                </a:lnTo>
                <a:lnTo>
                  <a:pt x="274" y="64"/>
                </a:lnTo>
                <a:lnTo>
                  <a:pt x="270" y="70"/>
                </a:lnTo>
                <a:lnTo>
                  <a:pt x="270" y="72"/>
                </a:lnTo>
                <a:lnTo>
                  <a:pt x="270" y="74"/>
                </a:lnTo>
                <a:lnTo>
                  <a:pt x="276" y="82"/>
                </a:lnTo>
                <a:lnTo>
                  <a:pt x="254" y="80"/>
                </a:lnTo>
                <a:lnTo>
                  <a:pt x="242" y="90"/>
                </a:lnTo>
                <a:lnTo>
                  <a:pt x="240" y="94"/>
                </a:lnTo>
                <a:lnTo>
                  <a:pt x="238" y="100"/>
                </a:lnTo>
                <a:lnTo>
                  <a:pt x="236" y="102"/>
                </a:lnTo>
                <a:lnTo>
                  <a:pt x="224" y="102"/>
                </a:lnTo>
                <a:lnTo>
                  <a:pt x="210" y="96"/>
                </a:lnTo>
                <a:lnTo>
                  <a:pt x="206" y="96"/>
                </a:lnTo>
                <a:lnTo>
                  <a:pt x="194" y="98"/>
                </a:lnTo>
                <a:lnTo>
                  <a:pt x="190" y="96"/>
                </a:lnTo>
                <a:lnTo>
                  <a:pt x="186" y="94"/>
                </a:lnTo>
                <a:lnTo>
                  <a:pt x="178" y="84"/>
                </a:lnTo>
                <a:lnTo>
                  <a:pt x="170" y="80"/>
                </a:lnTo>
                <a:lnTo>
                  <a:pt x="162" y="92"/>
                </a:lnTo>
                <a:lnTo>
                  <a:pt x="160" y="92"/>
                </a:lnTo>
                <a:lnTo>
                  <a:pt x="150" y="100"/>
                </a:lnTo>
                <a:lnTo>
                  <a:pt x="148" y="100"/>
                </a:lnTo>
                <a:lnTo>
                  <a:pt x="148" y="102"/>
                </a:lnTo>
                <a:lnTo>
                  <a:pt x="146" y="102"/>
                </a:lnTo>
                <a:lnTo>
                  <a:pt x="138" y="104"/>
                </a:lnTo>
                <a:lnTo>
                  <a:pt x="126" y="116"/>
                </a:lnTo>
                <a:lnTo>
                  <a:pt x="112" y="122"/>
                </a:lnTo>
                <a:lnTo>
                  <a:pt x="102" y="134"/>
                </a:lnTo>
                <a:lnTo>
                  <a:pt x="70" y="134"/>
                </a:lnTo>
                <a:lnTo>
                  <a:pt x="46" y="124"/>
                </a:lnTo>
                <a:lnTo>
                  <a:pt x="32" y="124"/>
                </a:lnTo>
                <a:lnTo>
                  <a:pt x="20" y="130"/>
                </a:lnTo>
                <a:lnTo>
                  <a:pt x="18" y="130"/>
                </a:lnTo>
                <a:lnTo>
                  <a:pt x="10" y="132"/>
                </a:lnTo>
                <a:lnTo>
                  <a:pt x="2" y="138"/>
                </a:lnTo>
                <a:lnTo>
                  <a:pt x="0" y="142"/>
                </a:lnTo>
                <a:lnTo>
                  <a:pt x="0" y="152"/>
                </a:lnTo>
                <a:lnTo>
                  <a:pt x="4" y="158"/>
                </a:lnTo>
                <a:lnTo>
                  <a:pt x="22" y="152"/>
                </a:lnTo>
                <a:lnTo>
                  <a:pt x="30" y="154"/>
                </a:lnTo>
                <a:lnTo>
                  <a:pt x="40" y="158"/>
                </a:lnTo>
                <a:lnTo>
                  <a:pt x="42" y="158"/>
                </a:lnTo>
                <a:lnTo>
                  <a:pt x="42" y="160"/>
                </a:lnTo>
                <a:lnTo>
                  <a:pt x="42" y="186"/>
                </a:lnTo>
                <a:lnTo>
                  <a:pt x="46" y="188"/>
                </a:lnTo>
                <a:lnTo>
                  <a:pt x="64" y="188"/>
                </a:lnTo>
                <a:lnTo>
                  <a:pt x="74" y="184"/>
                </a:lnTo>
                <a:lnTo>
                  <a:pt x="76" y="184"/>
                </a:lnTo>
                <a:lnTo>
                  <a:pt x="86" y="180"/>
                </a:lnTo>
                <a:lnTo>
                  <a:pt x="94" y="176"/>
                </a:lnTo>
                <a:lnTo>
                  <a:pt x="98" y="176"/>
                </a:lnTo>
                <a:lnTo>
                  <a:pt x="100" y="178"/>
                </a:lnTo>
                <a:lnTo>
                  <a:pt x="104" y="188"/>
                </a:lnTo>
                <a:lnTo>
                  <a:pt x="106" y="216"/>
                </a:lnTo>
                <a:lnTo>
                  <a:pt x="106" y="218"/>
                </a:lnTo>
                <a:lnTo>
                  <a:pt x="92" y="232"/>
                </a:lnTo>
                <a:lnTo>
                  <a:pt x="92" y="234"/>
                </a:lnTo>
                <a:lnTo>
                  <a:pt x="74" y="242"/>
                </a:lnTo>
                <a:lnTo>
                  <a:pt x="70" y="248"/>
                </a:lnTo>
                <a:lnTo>
                  <a:pt x="72" y="252"/>
                </a:lnTo>
                <a:lnTo>
                  <a:pt x="106" y="256"/>
                </a:lnTo>
                <a:lnTo>
                  <a:pt x="108" y="258"/>
                </a:lnTo>
                <a:lnTo>
                  <a:pt x="122" y="266"/>
                </a:lnTo>
                <a:lnTo>
                  <a:pt x="152" y="264"/>
                </a:lnTo>
                <a:lnTo>
                  <a:pt x="152" y="268"/>
                </a:lnTo>
                <a:lnTo>
                  <a:pt x="154" y="284"/>
                </a:lnTo>
                <a:lnTo>
                  <a:pt x="154" y="286"/>
                </a:lnTo>
                <a:lnTo>
                  <a:pt x="140" y="300"/>
                </a:lnTo>
                <a:lnTo>
                  <a:pt x="140" y="312"/>
                </a:lnTo>
                <a:lnTo>
                  <a:pt x="142" y="320"/>
                </a:lnTo>
                <a:lnTo>
                  <a:pt x="144" y="326"/>
                </a:lnTo>
                <a:lnTo>
                  <a:pt x="150" y="330"/>
                </a:lnTo>
                <a:lnTo>
                  <a:pt x="174" y="344"/>
                </a:lnTo>
                <a:lnTo>
                  <a:pt x="194" y="356"/>
                </a:lnTo>
                <a:lnTo>
                  <a:pt x="212" y="348"/>
                </a:lnTo>
                <a:lnTo>
                  <a:pt x="214" y="348"/>
                </a:lnTo>
                <a:lnTo>
                  <a:pt x="216" y="348"/>
                </a:lnTo>
                <a:lnTo>
                  <a:pt x="242" y="368"/>
                </a:lnTo>
                <a:lnTo>
                  <a:pt x="246" y="368"/>
                </a:lnTo>
                <a:lnTo>
                  <a:pt x="252" y="360"/>
                </a:lnTo>
                <a:lnTo>
                  <a:pt x="254" y="360"/>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4"/>
                </a:lnTo>
                <a:lnTo>
                  <a:pt x="416" y="274"/>
                </a:lnTo>
                <a:lnTo>
                  <a:pt x="458" y="252"/>
                </a:lnTo>
                <a:lnTo>
                  <a:pt x="456" y="230"/>
                </a:lnTo>
                <a:lnTo>
                  <a:pt x="456" y="228"/>
                </a:lnTo>
                <a:lnTo>
                  <a:pt x="464" y="212"/>
                </a:lnTo>
                <a:lnTo>
                  <a:pt x="466" y="210"/>
                </a:lnTo>
                <a:lnTo>
                  <a:pt x="478" y="180"/>
                </a:lnTo>
                <a:lnTo>
                  <a:pt x="490" y="168"/>
                </a:lnTo>
                <a:lnTo>
                  <a:pt x="496" y="156"/>
                </a:lnTo>
                <a:lnTo>
                  <a:pt x="502" y="146"/>
                </a:lnTo>
                <a:lnTo>
                  <a:pt x="496" y="134"/>
                </a:lnTo>
                <a:lnTo>
                  <a:pt x="496" y="132"/>
                </a:lnTo>
                <a:lnTo>
                  <a:pt x="496" y="120"/>
                </a:lnTo>
                <a:lnTo>
                  <a:pt x="490" y="120"/>
                </a:lnTo>
                <a:lnTo>
                  <a:pt x="478" y="126"/>
                </a:lnTo>
                <a:lnTo>
                  <a:pt x="472" y="128"/>
                </a:lnTo>
                <a:lnTo>
                  <a:pt x="468" y="128"/>
                </a:lnTo>
                <a:lnTo>
                  <a:pt x="460" y="126"/>
                </a:lnTo>
                <a:lnTo>
                  <a:pt x="454" y="122"/>
                </a:lnTo>
                <a:lnTo>
                  <a:pt x="452" y="118"/>
                </a:lnTo>
                <a:lnTo>
                  <a:pt x="450" y="114"/>
                </a:lnTo>
                <a:lnTo>
                  <a:pt x="452" y="98"/>
                </a:lnTo>
                <a:lnTo>
                  <a:pt x="446" y="98"/>
                </a:lnTo>
                <a:lnTo>
                  <a:pt x="442" y="102"/>
                </a:lnTo>
                <a:lnTo>
                  <a:pt x="432" y="112"/>
                </a:lnTo>
                <a:lnTo>
                  <a:pt x="428" y="114"/>
                </a:lnTo>
                <a:lnTo>
                  <a:pt x="424" y="114"/>
                </a:lnTo>
                <a:lnTo>
                  <a:pt x="422" y="108"/>
                </a:lnTo>
                <a:lnTo>
                  <a:pt x="422" y="100"/>
                </a:lnTo>
                <a:lnTo>
                  <a:pt x="422" y="92"/>
                </a:lnTo>
                <a:lnTo>
                  <a:pt x="424" y="88"/>
                </a:lnTo>
                <a:lnTo>
                  <a:pt x="426" y="86"/>
                </a:lnTo>
                <a:lnTo>
                  <a:pt x="428" y="86"/>
                </a:lnTo>
                <a:lnTo>
                  <a:pt x="444" y="58"/>
                </a:lnTo>
                <a:lnTo>
                  <a:pt x="448" y="48"/>
                </a:lnTo>
                <a:lnTo>
                  <a:pt x="450" y="36"/>
                </a:lnTo>
                <a:lnTo>
                  <a:pt x="442" y="28"/>
                </a:lnTo>
                <a:lnTo>
                  <a:pt x="440" y="22"/>
                </a:lnTo>
                <a:lnTo>
                  <a:pt x="440" y="12"/>
                </a:lnTo>
                <a:lnTo>
                  <a:pt x="440" y="8"/>
                </a:lnTo>
                <a:lnTo>
                  <a:pt x="438" y="4"/>
                </a:lnTo>
                <a:lnTo>
                  <a:pt x="434" y="0"/>
                </a:lnTo>
                <a:lnTo>
                  <a:pt x="432" y="2"/>
                </a:lnTo>
                <a:lnTo>
                  <a:pt x="430" y="6"/>
                </a:lnTo>
                <a:lnTo>
                  <a:pt x="426" y="8"/>
                </a:lnTo>
                <a:lnTo>
                  <a:pt x="422" y="10"/>
                </a:lnTo>
                <a:lnTo>
                  <a:pt x="416" y="8"/>
                </a:lnTo>
                <a:lnTo>
                  <a:pt x="410" y="8"/>
                </a:lnTo>
                <a:lnTo>
                  <a:pt x="402" y="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0" name="重庆"/>
          <p:cNvSpPr/>
          <p:nvPr/>
        </p:nvSpPr>
        <p:spPr bwMode="auto">
          <a:xfrm>
            <a:off x="3987332" y="4281896"/>
            <a:ext cx="436746" cy="443425"/>
          </a:xfrm>
          <a:custGeom>
            <a:avLst/>
            <a:gdLst>
              <a:gd name="T0" fmla="*/ 2147483646 w 284"/>
              <a:gd name="T1" fmla="*/ 2147483646 h 288"/>
              <a:gd name="T2" fmla="*/ 2147483646 w 284"/>
              <a:gd name="T3" fmla="*/ 2147483646 h 288"/>
              <a:gd name="T4" fmla="*/ 2147483646 w 284"/>
              <a:gd name="T5" fmla="*/ 2147483646 h 288"/>
              <a:gd name="T6" fmla="*/ 2147483646 w 284"/>
              <a:gd name="T7" fmla="*/ 2147483646 h 288"/>
              <a:gd name="T8" fmla="*/ 2147483646 w 284"/>
              <a:gd name="T9" fmla="*/ 2147483646 h 288"/>
              <a:gd name="T10" fmla="*/ 2147483646 w 284"/>
              <a:gd name="T11" fmla="*/ 2147483646 h 288"/>
              <a:gd name="T12" fmla="*/ 2147483646 w 284"/>
              <a:gd name="T13" fmla="*/ 2147483646 h 288"/>
              <a:gd name="T14" fmla="*/ 2147483646 w 284"/>
              <a:gd name="T15" fmla="*/ 2147483646 h 288"/>
              <a:gd name="T16" fmla="*/ 2147483646 w 284"/>
              <a:gd name="T17" fmla="*/ 2147483646 h 288"/>
              <a:gd name="T18" fmla="*/ 2147483646 w 284"/>
              <a:gd name="T19" fmla="*/ 2147483646 h 288"/>
              <a:gd name="T20" fmla="*/ 2147483646 w 284"/>
              <a:gd name="T21" fmla="*/ 2147483646 h 288"/>
              <a:gd name="T22" fmla="*/ 2147483646 w 284"/>
              <a:gd name="T23" fmla="*/ 2147483646 h 288"/>
              <a:gd name="T24" fmla="*/ 2147483646 w 284"/>
              <a:gd name="T25" fmla="*/ 2147483646 h 288"/>
              <a:gd name="T26" fmla="*/ 2147483646 w 284"/>
              <a:gd name="T27" fmla="*/ 2147483646 h 288"/>
              <a:gd name="T28" fmla="*/ 2147483646 w 284"/>
              <a:gd name="T29" fmla="*/ 2147483646 h 288"/>
              <a:gd name="T30" fmla="*/ 2147483646 w 284"/>
              <a:gd name="T31" fmla="*/ 2147483646 h 288"/>
              <a:gd name="T32" fmla="*/ 2147483646 w 284"/>
              <a:gd name="T33" fmla="*/ 2147483646 h 288"/>
              <a:gd name="T34" fmla="*/ 2147483646 w 284"/>
              <a:gd name="T35" fmla="*/ 2147483646 h 288"/>
              <a:gd name="T36" fmla="*/ 2147483646 w 284"/>
              <a:gd name="T37" fmla="*/ 2147483646 h 288"/>
              <a:gd name="T38" fmla="*/ 2147483646 w 284"/>
              <a:gd name="T39" fmla="*/ 2147483646 h 288"/>
              <a:gd name="T40" fmla="*/ 2147483646 w 284"/>
              <a:gd name="T41" fmla="*/ 2147483646 h 288"/>
              <a:gd name="T42" fmla="*/ 2147483646 w 284"/>
              <a:gd name="T43" fmla="*/ 2147483646 h 288"/>
              <a:gd name="T44" fmla="*/ 2147483646 w 284"/>
              <a:gd name="T45" fmla="*/ 2147483646 h 288"/>
              <a:gd name="T46" fmla="*/ 2147483646 w 284"/>
              <a:gd name="T47" fmla="*/ 2147483646 h 288"/>
              <a:gd name="T48" fmla="*/ 2147483646 w 284"/>
              <a:gd name="T49" fmla="*/ 2147483646 h 288"/>
              <a:gd name="T50" fmla="*/ 2147483646 w 284"/>
              <a:gd name="T51" fmla="*/ 2147483646 h 288"/>
              <a:gd name="T52" fmla="*/ 2147483646 w 284"/>
              <a:gd name="T53" fmla="*/ 2147483646 h 288"/>
              <a:gd name="T54" fmla="*/ 2147483646 w 284"/>
              <a:gd name="T55" fmla="*/ 2147483646 h 288"/>
              <a:gd name="T56" fmla="*/ 2147483646 w 284"/>
              <a:gd name="T57" fmla="*/ 2147483646 h 288"/>
              <a:gd name="T58" fmla="*/ 2147483646 w 284"/>
              <a:gd name="T59" fmla="*/ 2147483646 h 288"/>
              <a:gd name="T60" fmla="*/ 2147483646 w 284"/>
              <a:gd name="T61" fmla="*/ 2147483646 h 288"/>
              <a:gd name="T62" fmla="*/ 2147483646 w 284"/>
              <a:gd name="T63" fmla="*/ 2147483646 h 288"/>
              <a:gd name="T64" fmla="*/ 2147483646 w 284"/>
              <a:gd name="T65" fmla="*/ 2147483646 h 288"/>
              <a:gd name="T66" fmla="*/ 2147483646 w 284"/>
              <a:gd name="T67" fmla="*/ 2147483646 h 288"/>
              <a:gd name="T68" fmla="*/ 2147483646 w 284"/>
              <a:gd name="T69" fmla="*/ 2147483646 h 288"/>
              <a:gd name="T70" fmla="*/ 2147483646 w 284"/>
              <a:gd name="T71" fmla="*/ 2147483646 h 288"/>
              <a:gd name="T72" fmla="*/ 2147483646 w 284"/>
              <a:gd name="T73" fmla="*/ 2147483646 h 288"/>
              <a:gd name="T74" fmla="*/ 2147483646 w 284"/>
              <a:gd name="T75" fmla="*/ 2147483646 h 288"/>
              <a:gd name="T76" fmla="*/ 2147483646 w 284"/>
              <a:gd name="T77" fmla="*/ 2147483646 h 288"/>
              <a:gd name="T78" fmla="*/ 2147483646 w 284"/>
              <a:gd name="T79" fmla="*/ 2147483646 h 288"/>
              <a:gd name="T80" fmla="*/ 2147483646 w 284"/>
              <a:gd name="T81" fmla="*/ 2147483646 h 288"/>
              <a:gd name="T82" fmla="*/ 2147483646 w 284"/>
              <a:gd name="T83" fmla="*/ 2147483646 h 288"/>
              <a:gd name="T84" fmla="*/ 2147483646 w 284"/>
              <a:gd name="T85" fmla="*/ 2147483646 h 288"/>
              <a:gd name="T86" fmla="*/ 2147483646 w 284"/>
              <a:gd name="T87" fmla="*/ 2147483646 h 288"/>
              <a:gd name="T88" fmla="*/ 2147483646 w 284"/>
              <a:gd name="T89" fmla="*/ 2147483646 h 288"/>
              <a:gd name="T90" fmla="*/ 2147483646 w 284"/>
              <a:gd name="T91" fmla="*/ 2147483646 h 288"/>
              <a:gd name="T92" fmla="*/ 2147483646 w 284"/>
              <a:gd name="T93" fmla="*/ 2147483646 h 288"/>
              <a:gd name="T94" fmla="*/ 2147483646 w 284"/>
              <a:gd name="T95" fmla="*/ 2147483646 h 288"/>
              <a:gd name="T96" fmla="*/ 2147483646 w 284"/>
              <a:gd name="T97" fmla="*/ 2147483646 h 288"/>
              <a:gd name="T98" fmla="*/ 2147483646 w 284"/>
              <a:gd name="T99" fmla="*/ 2147483646 h 288"/>
              <a:gd name="T100" fmla="*/ 2147483646 w 284"/>
              <a:gd name="T101" fmla="*/ 2147483646 h 288"/>
              <a:gd name="T102" fmla="*/ 2147483646 w 284"/>
              <a:gd name="T103" fmla="*/ 2147483646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4" h="288">
                <a:moveTo>
                  <a:pt x="284" y="58"/>
                </a:moveTo>
                <a:lnTo>
                  <a:pt x="278" y="44"/>
                </a:lnTo>
                <a:lnTo>
                  <a:pt x="268" y="32"/>
                </a:lnTo>
                <a:lnTo>
                  <a:pt x="260" y="30"/>
                </a:lnTo>
                <a:lnTo>
                  <a:pt x="258" y="30"/>
                </a:lnTo>
                <a:lnTo>
                  <a:pt x="258" y="28"/>
                </a:lnTo>
                <a:lnTo>
                  <a:pt x="250" y="24"/>
                </a:lnTo>
                <a:lnTo>
                  <a:pt x="248" y="24"/>
                </a:lnTo>
                <a:lnTo>
                  <a:pt x="244" y="26"/>
                </a:lnTo>
                <a:lnTo>
                  <a:pt x="234" y="28"/>
                </a:lnTo>
                <a:lnTo>
                  <a:pt x="232" y="26"/>
                </a:lnTo>
                <a:lnTo>
                  <a:pt x="222" y="22"/>
                </a:lnTo>
                <a:lnTo>
                  <a:pt x="220" y="22"/>
                </a:lnTo>
                <a:lnTo>
                  <a:pt x="220" y="20"/>
                </a:lnTo>
                <a:lnTo>
                  <a:pt x="212" y="12"/>
                </a:lnTo>
                <a:lnTo>
                  <a:pt x="204" y="4"/>
                </a:lnTo>
                <a:lnTo>
                  <a:pt x="196" y="0"/>
                </a:lnTo>
                <a:lnTo>
                  <a:pt x="188" y="8"/>
                </a:lnTo>
                <a:lnTo>
                  <a:pt x="176" y="16"/>
                </a:lnTo>
                <a:lnTo>
                  <a:pt x="172" y="40"/>
                </a:lnTo>
                <a:lnTo>
                  <a:pt x="162" y="58"/>
                </a:lnTo>
                <a:lnTo>
                  <a:pt x="162" y="60"/>
                </a:lnTo>
                <a:lnTo>
                  <a:pt x="154" y="68"/>
                </a:lnTo>
                <a:lnTo>
                  <a:pt x="144" y="86"/>
                </a:lnTo>
                <a:lnTo>
                  <a:pt x="144" y="88"/>
                </a:lnTo>
                <a:lnTo>
                  <a:pt x="124" y="104"/>
                </a:lnTo>
                <a:lnTo>
                  <a:pt x="116" y="118"/>
                </a:lnTo>
                <a:lnTo>
                  <a:pt x="114" y="120"/>
                </a:lnTo>
                <a:lnTo>
                  <a:pt x="110" y="124"/>
                </a:lnTo>
                <a:lnTo>
                  <a:pt x="96" y="132"/>
                </a:lnTo>
                <a:lnTo>
                  <a:pt x="88" y="144"/>
                </a:lnTo>
                <a:lnTo>
                  <a:pt x="74" y="164"/>
                </a:lnTo>
                <a:lnTo>
                  <a:pt x="72" y="164"/>
                </a:lnTo>
                <a:lnTo>
                  <a:pt x="8" y="160"/>
                </a:lnTo>
                <a:lnTo>
                  <a:pt x="0" y="168"/>
                </a:lnTo>
                <a:lnTo>
                  <a:pt x="0" y="180"/>
                </a:lnTo>
                <a:lnTo>
                  <a:pt x="6" y="208"/>
                </a:lnTo>
                <a:lnTo>
                  <a:pt x="20" y="226"/>
                </a:lnTo>
                <a:lnTo>
                  <a:pt x="32" y="232"/>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68" y="260"/>
                </a:lnTo>
                <a:lnTo>
                  <a:pt x="76" y="246"/>
                </a:lnTo>
                <a:lnTo>
                  <a:pt x="78" y="244"/>
                </a:lnTo>
                <a:lnTo>
                  <a:pt x="80" y="242"/>
                </a:lnTo>
                <a:lnTo>
                  <a:pt x="88" y="242"/>
                </a:lnTo>
                <a:lnTo>
                  <a:pt x="102" y="242"/>
                </a:lnTo>
                <a:lnTo>
                  <a:pt x="110" y="232"/>
                </a:lnTo>
                <a:lnTo>
                  <a:pt x="110" y="222"/>
                </a:lnTo>
                <a:lnTo>
                  <a:pt x="112" y="212"/>
                </a:lnTo>
                <a:lnTo>
                  <a:pt x="114" y="210"/>
                </a:lnTo>
                <a:lnTo>
                  <a:pt x="120" y="206"/>
                </a:lnTo>
                <a:lnTo>
                  <a:pt x="122" y="206"/>
                </a:lnTo>
                <a:lnTo>
                  <a:pt x="134" y="208"/>
                </a:lnTo>
                <a:lnTo>
                  <a:pt x="134" y="210"/>
                </a:lnTo>
                <a:lnTo>
                  <a:pt x="136" y="220"/>
                </a:lnTo>
                <a:lnTo>
                  <a:pt x="136" y="224"/>
                </a:lnTo>
                <a:lnTo>
                  <a:pt x="138" y="232"/>
                </a:lnTo>
                <a:lnTo>
                  <a:pt x="140" y="232"/>
                </a:lnTo>
                <a:lnTo>
                  <a:pt x="144" y="22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4"/>
                </a:lnTo>
                <a:lnTo>
                  <a:pt x="188" y="264"/>
                </a:lnTo>
                <a:lnTo>
                  <a:pt x="192" y="270"/>
                </a:lnTo>
                <a:lnTo>
                  <a:pt x="194" y="270"/>
                </a:lnTo>
                <a:lnTo>
                  <a:pt x="196" y="266"/>
                </a:lnTo>
                <a:lnTo>
                  <a:pt x="198" y="264"/>
                </a:lnTo>
                <a:lnTo>
                  <a:pt x="208" y="270"/>
                </a:lnTo>
                <a:lnTo>
                  <a:pt x="208" y="272"/>
                </a:lnTo>
                <a:lnTo>
                  <a:pt x="212" y="286"/>
                </a:lnTo>
                <a:lnTo>
                  <a:pt x="216" y="288"/>
                </a:lnTo>
                <a:lnTo>
                  <a:pt x="216" y="286"/>
                </a:lnTo>
                <a:lnTo>
                  <a:pt x="220" y="276"/>
                </a:lnTo>
                <a:lnTo>
                  <a:pt x="222" y="274"/>
                </a:lnTo>
                <a:lnTo>
                  <a:pt x="224" y="274"/>
                </a:lnTo>
                <a:lnTo>
                  <a:pt x="228"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4" y="128"/>
                </a:lnTo>
                <a:lnTo>
                  <a:pt x="176" y="126"/>
                </a:lnTo>
                <a:lnTo>
                  <a:pt x="180" y="104"/>
                </a:lnTo>
                <a:lnTo>
                  <a:pt x="182" y="104"/>
                </a:lnTo>
                <a:lnTo>
                  <a:pt x="184" y="104"/>
                </a:lnTo>
                <a:lnTo>
                  <a:pt x="234" y="102"/>
                </a:lnTo>
                <a:lnTo>
                  <a:pt x="260" y="88"/>
                </a:lnTo>
                <a:lnTo>
                  <a:pt x="262" y="86"/>
                </a:lnTo>
                <a:lnTo>
                  <a:pt x="274" y="82"/>
                </a:lnTo>
                <a:lnTo>
                  <a:pt x="278" y="78"/>
                </a:lnTo>
                <a:lnTo>
                  <a:pt x="280" y="76"/>
                </a:lnTo>
                <a:lnTo>
                  <a:pt x="282" y="68"/>
                </a:lnTo>
                <a:lnTo>
                  <a:pt x="284" y="5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1" name="陕西"/>
          <p:cNvSpPr/>
          <p:nvPr/>
        </p:nvSpPr>
        <p:spPr bwMode="auto">
          <a:xfrm>
            <a:off x="3987332" y="3421759"/>
            <a:ext cx="498185" cy="888185"/>
          </a:xfrm>
          <a:custGeom>
            <a:avLst/>
            <a:gdLst>
              <a:gd name="T0" fmla="*/ 2147483646 w 324"/>
              <a:gd name="T1" fmla="*/ 2147483646 h 578"/>
              <a:gd name="T2" fmla="*/ 2147483646 w 324"/>
              <a:gd name="T3" fmla="*/ 2147483646 h 578"/>
              <a:gd name="T4" fmla="*/ 2147483646 w 324"/>
              <a:gd name="T5" fmla="*/ 2147483646 h 578"/>
              <a:gd name="T6" fmla="*/ 2147483646 w 324"/>
              <a:gd name="T7" fmla="*/ 2147483646 h 578"/>
              <a:gd name="T8" fmla="*/ 2147483646 w 324"/>
              <a:gd name="T9" fmla="*/ 2147483646 h 578"/>
              <a:gd name="T10" fmla="*/ 2147483646 w 324"/>
              <a:gd name="T11" fmla="*/ 2147483646 h 578"/>
              <a:gd name="T12" fmla="*/ 2147483646 w 324"/>
              <a:gd name="T13" fmla="*/ 2147483646 h 578"/>
              <a:gd name="T14" fmla="*/ 2147483646 w 324"/>
              <a:gd name="T15" fmla="*/ 2147483646 h 578"/>
              <a:gd name="T16" fmla="*/ 2147483646 w 324"/>
              <a:gd name="T17" fmla="*/ 2147483646 h 578"/>
              <a:gd name="T18" fmla="*/ 2147483646 w 324"/>
              <a:gd name="T19" fmla="*/ 2147483646 h 578"/>
              <a:gd name="T20" fmla="*/ 2147483646 w 324"/>
              <a:gd name="T21" fmla="*/ 2147483646 h 578"/>
              <a:gd name="T22" fmla="*/ 2147483646 w 324"/>
              <a:gd name="T23" fmla="*/ 2147483646 h 578"/>
              <a:gd name="T24" fmla="*/ 2147483646 w 324"/>
              <a:gd name="T25" fmla="*/ 2147483646 h 578"/>
              <a:gd name="T26" fmla="*/ 2147483646 w 324"/>
              <a:gd name="T27" fmla="*/ 2147483646 h 578"/>
              <a:gd name="T28" fmla="*/ 2147483646 w 324"/>
              <a:gd name="T29" fmla="*/ 2147483646 h 578"/>
              <a:gd name="T30" fmla="*/ 2147483646 w 324"/>
              <a:gd name="T31" fmla="*/ 2147483646 h 578"/>
              <a:gd name="T32" fmla="*/ 2147483646 w 324"/>
              <a:gd name="T33" fmla="*/ 2147483646 h 578"/>
              <a:gd name="T34" fmla="*/ 2147483646 w 324"/>
              <a:gd name="T35" fmla="*/ 2147483646 h 578"/>
              <a:gd name="T36" fmla="*/ 2147483646 w 324"/>
              <a:gd name="T37" fmla="*/ 2147483646 h 578"/>
              <a:gd name="T38" fmla="*/ 2147483646 w 324"/>
              <a:gd name="T39" fmla="*/ 2147483646 h 578"/>
              <a:gd name="T40" fmla="*/ 2147483646 w 324"/>
              <a:gd name="T41" fmla="*/ 2147483646 h 578"/>
              <a:gd name="T42" fmla="*/ 2147483646 w 324"/>
              <a:gd name="T43" fmla="*/ 2147483646 h 578"/>
              <a:gd name="T44" fmla="*/ 2147483646 w 324"/>
              <a:gd name="T45" fmla="*/ 2147483646 h 578"/>
              <a:gd name="T46" fmla="*/ 2147483646 w 324"/>
              <a:gd name="T47" fmla="*/ 2147483646 h 578"/>
              <a:gd name="T48" fmla="*/ 2147483646 w 324"/>
              <a:gd name="T49" fmla="*/ 2147483646 h 578"/>
              <a:gd name="T50" fmla="*/ 2147483646 w 324"/>
              <a:gd name="T51" fmla="*/ 2147483646 h 578"/>
              <a:gd name="T52" fmla="*/ 2147483646 w 324"/>
              <a:gd name="T53" fmla="*/ 2147483646 h 578"/>
              <a:gd name="T54" fmla="*/ 2147483646 w 324"/>
              <a:gd name="T55" fmla="*/ 2147483646 h 578"/>
              <a:gd name="T56" fmla="*/ 2147483646 w 324"/>
              <a:gd name="T57" fmla="*/ 2147483646 h 578"/>
              <a:gd name="T58" fmla="*/ 2147483646 w 324"/>
              <a:gd name="T59" fmla="*/ 2147483646 h 578"/>
              <a:gd name="T60" fmla="*/ 2147483646 w 324"/>
              <a:gd name="T61" fmla="*/ 2147483646 h 578"/>
              <a:gd name="T62" fmla="*/ 2147483646 w 324"/>
              <a:gd name="T63" fmla="*/ 2147483646 h 578"/>
              <a:gd name="T64" fmla="*/ 2147483646 w 324"/>
              <a:gd name="T65" fmla="*/ 2147483646 h 578"/>
              <a:gd name="T66" fmla="*/ 2147483646 w 324"/>
              <a:gd name="T67" fmla="*/ 2147483646 h 578"/>
              <a:gd name="T68" fmla="*/ 2147483646 w 324"/>
              <a:gd name="T69" fmla="*/ 2147483646 h 578"/>
              <a:gd name="T70" fmla="*/ 2147483646 w 324"/>
              <a:gd name="T71" fmla="*/ 2147483646 h 578"/>
              <a:gd name="T72" fmla="*/ 2147483646 w 324"/>
              <a:gd name="T73" fmla="*/ 2147483646 h 578"/>
              <a:gd name="T74" fmla="*/ 2147483646 w 324"/>
              <a:gd name="T75" fmla="*/ 2147483646 h 578"/>
              <a:gd name="T76" fmla="*/ 2147483646 w 324"/>
              <a:gd name="T77" fmla="*/ 2147483646 h 578"/>
              <a:gd name="T78" fmla="*/ 2147483646 w 324"/>
              <a:gd name="T79" fmla="*/ 2147483646 h 578"/>
              <a:gd name="T80" fmla="*/ 2147483646 w 324"/>
              <a:gd name="T81" fmla="*/ 2147483646 h 578"/>
              <a:gd name="T82" fmla="*/ 2147483646 w 324"/>
              <a:gd name="T83" fmla="*/ 2147483646 h 578"/>
              <a:gd name="T84" fmla="*/ 2147483646 w 324"/>
              <a:gd name="T85" fmla="*/ 2147483646 h 578"/>
              <a:gd name="T86" fmla="*/ 2147483646 w 324"/>
              <a:gd name="T87" fmla="*/ 2147483646 h 578"/>
              <a:gd name="T88" fmla="*/ 2147483646 w 324"/>
              <a:gd name="T89" fmla="*/ 2147483646 h 578"/>
              <a:gd name="T90" fmla="*/ 2147483646 w 324"/>
              <a:gd name="T91" fmla="*/ 2147483646 h 578"/>
              <a:gd name="T92" fmla="*/ 2147483646 w 324"/>
              <a:gd name="T93" fmla="*/ 2147483646 h 578"/>
              <a:gd name="T94" fmla="*/ 2147483646 w 324"/>
              <a:gd name="T95" fmla="*/ 2147483646 h 578"/>
              <a:gd name="T96" fmla="*/ 2147483646 w 324"/>
              <a:gd name="T97" fmla="*/ 2147483646 h 578"/>
              <a:gd name="T98" fmla="*/ 2147483646 w 324"/>
              <a:gd name="T99" fmla="*/ 2147483646 h 578"/>
              <a:gd name="T100" fmla="*/ 2147483646 w 324"/>
              <a:gd name="T101" fmla="*/ 2147483646 h 5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4" h="578">
                <a:moveTo>
                  <a:pt x="108" y="132"/>
                </a:moveTo>
                <a:lnTo>
                  <a:pt x="104" y="130"/>
                </a:lnTo>
                <a:lnTo>
                  <a:pt x="96" y="180"/>
                </a:lnTo>
                <a:lnTo>
                  <a:pt x="108" y="196"/>
                </a:lnTo>
                <a:lnTo>
                  <a:pt x="122" y="200"/>
                </a:lnTo>
                <a:lnTo>
                  <a:pt x="124" y="202"/>
                </a:lnTo>
                <a:lnTo>
                  <a:pt x="140" y="216"/>
                </a:lnTo>
                <a:lnTo>
                  <a:pt x="164" y="220"/>
                </a:lnTo>
                <a:lnTo>
                  <a:pt x="176" y="228"/>
                </a:lnTo>
                <a:lnTo>
                  <a:pt x="176" y="230"/>
                </a:lnTo>
                <a:lnTo>
                  <a:pt x="186" y="244"/>
                </a:lnTo>
                <a:lnTo>
                  <a:pt x="188" y="244"/>
                </a:lnTo>
                <a:lnTo>
                  <a:pt x="186" y="246"/>
                </a:lnTo>
                <a:lnTo>
                  <a:pt x="178" y="260"/>
                </a:lnTo>
                <a:lnTo>
                  <a:pt x="178" y="264"/>
                </a:lnTo>
                <a:lnTo>
                  <a:pt x="176" y="272"/>
                </a:lnTo>
                <a:lnTo>
                  <a:pt x="178" y="272"/>
                </a:lnTo>
                <a:lnTo>
                  <a:pt x="178" y="286"/>
                </a:lnTo>
                <a:lnTo>
                  <a:pt x="176" y="288"/>
                </a:lnTo>
                <a:lnTo>
                  <a:pt x="170" y="312"/>
                </a:lnTo>
                <a:lnTo>
                  <a:pt x="168" y="316"/>
                </a:lnTo>
                <a:lnTo>
                  <a:pt x="164" y="314"/>
                </a:lnTo>
                <a:lnTo>
                  <a:pt x="154" y="312"/>
                </a:lnTo>
                <a:lnTo>
                  <a:pt x="140" y="312"/>
                </a:lnTo>
                <a:lnTo>
                  <a:pt x="128" y="316"/>
                </a:lnTo>
                <a:lnTo>
                  <a:pt x="116" y="328"/>
                </a:lnTo>
                <a:lnTo>
                  <a:pt x="112" y="332"/>
                </a:lnTo>
                <a:lnTo>
                  <a:pt x="130" y="340"/>
                </a:lnTo>
                <a:lnTo>
                  <a:pt x="128" y="344"/>
                </a:lnTo>
                <a:lnTo>
                  <a:pt x="124" y="350"/>
                </a:lnTo>
                <a:lnTo>
                  <a:pt x="116" y="354"/>
                </a:lnTo>
                <a:lnTo>
                  <a:pt x="106" y="354"/>
                </a:lnTo>
                <a:lnTo>
                  <a:pt x="88" y="348"/>
                </a:lnTo>
                <a:lnTo>
                  <a:pt x="70" y="338"/>
                </a:lnTo>
                <a:lnTo>
                  <a:pt x="64" y="338"/>
                </a:lnTo>
                <a:lnTo>
                  <a:pt x="44" y="366"/>
                </a:lnTo>
                <a:lnTo>
                  <a:pt x="40" y="376"/>
                </a:lnTo>
                <a:lnTo>
                  <a:pt x="40" y="392"/>
                </a:lnTo>
                <a:lnTo>
                  <a:pt x="48" y="406"/>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50"/>
                </a:lnTo>
                <a:lnTo>
                  <a:pt x="208" y="556"/>
                </a:lnTo>
                <a:lnTo>
                  <a:pt x="208" y="558"/>
                </a:lnTo>
                <a:lnTo>
                  <a:pt x="220" y="566"/>
                </a:lnTo>
                <a:lnTo>
                  <a:pt x="226" y="574"/>
                </a:lnTo>
                <a:lnTo>
                  <a:pt x="234" y="578"/>
                </a:lnTo>
                <a:lnTo>
                  <a:pt x="248" y="576"/>
                </a:lnTo>
                <a:lnTo>
                  <a:pt x="248" y="560"/>
                </a:lnTo>
                <a:lnTo>
                  <a:pt x="240" y="548"/>
                </a:lnTo>
                <a:lnTo>
                  <a:pt x="236" y="526"/>
                </a:lnTo>
                <a:lnTo>
                  <a:pt x="246" y="516"/>
                </a:lnTo>
                <a:lnTo>
                  <a:pt x="248" y="514"/>
                </a:lnTo>
                <a:lnTo>
                  <a:pt x="258" y="512"/>
                </a:lnTo>
                <a:lnTo>
                  <a:pt x="268" y="512"/>
                </a:lnTo>
                <a:lnTo>
                  <a:pt x="272" y="508"/>
                </a:lnTo>
                <a:lnTo>
                  <a:pt x="264" y="500"/>
                </a:lnTo>
                <a:lnTo>
                  <a:pt x="242" y="484"/>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0" y="424"/>
                </a:lnTo>
                <a:lnTo>
                  <a:pt x="296" y="420"/>
                </a:lnTo>
                <a:lnTo>
                  <a:pt x="292" y="410"/>
                </a:lnTo>
                <a:lnTo>
                  <a:pt x="290" y="394"/>
                </a:lnTo>
                <a:lnTo>
                  <a:pt x="290" y="374"/>
                </a:lnTo>
                <a:lnTo>
                  <a:pt x="276" y="368"/>
                </a:lnTo>
                <a:lnTo>
                  <a:pt x="274" y="368"/>
                </a:lnTo>
                <a:lnTo>
                  <a:pt x="274" y="366"/>
                </a:lnTo>
                <a:lnTo>
                  <a:pt x="274" y="364"/>
                </a:lnTo>
                <a:lnTo>
                  <a:pt x="272" y="344"/>
                </a:lnTo>
                <a:lnTo>
                  <a:pt x="288" y="262"/>
                </a:lnTo>
                <a:lnTo>
                  <a:pt x="280" y="232"/>
                </a:lnTo>
                <a:lnTo>
                  <a:pt x="278" y="214"/>
                </a:lnTo>
                <a:lnTo>
                  <a:pt x="276" y="190"/>
                </a:lnTo>
                <a:lnTo>
                  <a:pt x="278" y="164"/>
                </a:lnTo>
                <a:lnTo>
                  <a:pt x="278" y="162"/>
                </a:lnTo>
                <a:lnTo>
                  <a:pt x="280" y="160"/>
                </a:lnTo>
                <a:lnTo>
                  <a:pt x="296" y="148"/>
                </a:lnTo>
                <a:lnTo>
                  <a:pt x="296" y="136"/>
                </a:lnTo>
                <a:lnTo>
                  <a:pt x="294" y="130"/>
                </a:lnTo>
                <a:lnTo>
                  <a:pt x="290" y="122"/>
                </a:lnTo>
                <a:lnTo>
                  <a:pt x="280" y="110"/>
                </a:lnTo>
                <a:lnTo>
                  <a:pt x="278" y="110"/>
                </a:lnTo>
                <a:lnTo>
                  <a:pt x="278" y="108"/>
                </a:lnTo>
                <a:lnTo>
                  <a:pt x="276" y="88"/>
                </a:lnTo>
                <a:lnTo>
                  <a:pt x="276" y="86"/>
                </a:lnTo>
                <a:lnTo>
                  <a:pt x="298" y="60"/>
                </a:lnTo>
                <a:lnTo>
                  <a:pt x="298" y="48"/>
                </a:lnTo>
                <a:lnTo>
                  <a:pt x="292" y="36"/>
                </a:lnTo>
                <a:lnTo>
                  <a:pt x="290" y="34"/>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8"/>
                </a:lnTo>
                <a:lnTo>
                  <a:pt x="208" y="58"/>
                </a:lnTo>
                <a:lnTo>
                  <a:pt x="196" y="70"/>
                </a:lnTo>
                <a:lnTo>
                  <a:pt x="192" y="88"/>
                </a:lnTo>
                <a:lnTo>
                  <a:pt x="192" y="90"/>
                </a:lnTo>
                <a:lnTo>
                  <a:pt x="186" y="118"/>
                </a:lnTo>
                <a:lnTo>
                  <a:pt x="184" y="130"/>
                </a:lnTo>
                <a:lnTo>
                  <a:pt x="184" y="132"/>
                </a:lnTo>
                <a:lnTo>
                  <a:pt x="182" y="132"/>
                </a:lnTo>
                <a:lnTo>
                  <a:pt x="174" y="144"/>
                </a:lnTo>
                <a:lnTo>
                  <a:pt x="172" y="144"/>
                </a:lnTo>
                <a:lnTo>
                  <a:pt x="172" y="146"/>
                </a:lnTo>
                <a:lnTo>
                  <a:pt x="152" y="148"/>
                </a:lnTo>
                <a:lnTo>
                  <a:pt x="122" y="138"/>
                </a:lnTo>
                <a:lnTo>
                  <a:pt x="108" y="13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2" name="山西"/>
          <p:cNvSpPr/>
          <p:nvPr/>
        </p:nvSpPr>
        <p:spPr bwMode="auto">
          <a:xfrm>
            <a:off x="4418736" y="3254808"/>
            <a:ext cx="331233" cy="729247"/>
          </a:xfrm>
          <a:custGeom>
            <a:avLst/>
            <a:gdLst>
              <a:gd name="T0" fmla="*/ 2147483646 w 216"/>
              <a:gd name="T1" fmla="*/ 2147483646 h 474"/>
              <a:gd name="T2" fmla="*/ 2147483646 w 216"/>
              <a:gd name="T3" fmla="*/ 2147483646 h 474"/>
              <a:gd name="T4" fmla="*/ 2147483646 w 216"/>
              <a:gd name="T5" fmla="*/ 2147483646 h 474"/>
              <a:gd name="T6" fmla="*/ 2147483646 w 216"/>
              <a:gd name="T7" fmla="*/ 2147483646 h 474"/>
              <a:gd name="T8" fmla="*/ 2147483646 w 216"/>
              <a:gd name="T9" fmla="*/ 2147483646 h 474"/>
              <a:gd name="T10" fmla="*/ 2147483646 w 216"/>
              <a:gd name="T11" fmla="*/ 2147483646 h 474"/>
              <a:gd name="T12" fmla="*/ 2147483646 w 216"/>
              <a:gd name="T13" fmla="*/ 2147483646 h 474"/>
              <a:gd name="T14" fmla="*/ 2147483646 w 216"/>
              <a:gd name="T15" fmla="*/ 2147483646 h 474"/>
              <a:gd name="T16" fmla="*/ 2147483646 w 216"/>
              <a:gd name="T17" fmla="*/ 2147483646 h 474"/>
              <a:gd name="T18" fmla="*/ 2147483646 w 216"/>
              <a:gd name="T19" fmla="*/ 2147483646 h 474"/>
              <a:gd name="T20" fmla="*/ 2147483646 w 216"/>
              <a:gd name="T21" fmla="*/ 2147483646 h 474"/>
              <a:gd name="T22" fmla="*/ 2147483646 w 216"/>
              <a:gd name="T23" fmla="*/ 2147483646 h 474"/>
              <a:gd name="T24" fmla="*/ 2147483646 w 216"/>
              <a:gd name="T25" fmla="*/ 2147483646 h 474"/>
              <a:gd name="T26" fmla="*/ 2147483646 w 216"/>
              <a:gd name="T27" fmla="*/ 2147483646 h 474"/>
              <a:gd name="T28" fmla="*/ 2147483646 w 216"/>
              <a:gd name="T29" fmla="*/ 2147483646 h 474"/>
              <a:gd name="T30" fmla="*/ 2147483646 w 216"/>
              <a:gd name="T31" fmla="*/ 2147483646 h 474"/>
              <a:gd name="T32" fmla="*/ 2147483646 w 216"/>
              <a:gd name="T33" fmla="*/ 2147483646 h 474"/>
              <a:gd name="T34" fmla="*/ 2147483646 w 216"/>
              <a:gd name="T35" fmla="*/ 2147483646 h 474"/>
              <a:gd name="T36" fmla="*/ 2147483646 w 216"/>
              <a:gd name="T37" fmla="*/ 2147483646 h 474"/>
              <a:gd name="T38" fmla="*/ 2147483646 w 216"/>
              <a:gd name="T39" fmla="*/ 2147483646 h 474"/>
              <a:gd name="T40" fmla="*/ 2147483646 w 216"/>
              <a:gd name="T41" fmla="*/ 2147483646 h 474"/>
              <a:gd name="T42" fmla="*/ 2147483646 w 216"/>
              <a:gd name="T43" fmla="*/ 2147483646 h 474"/>
              <a:gd name="T44" fmla="*/ 2147483646 w 216"/>
              <a:gd name="T45" fmla="*/ 2147483646 h 474"/>
              <a:gd name="T46" fmla="*/ 2147483646 w 216"/>
              <a:gd name="T47" fmla="*/ 2147483646 h 474"/>
              <a:gd name="T48" fmla="*/ 2147483646 w 216"/>
              <a:gd name="T49" fmla="*/ 2147483646 h 474"/>
              <a:gd name="T50" fmla="*/ 2147483646 w 216"/>
              <a:gd name="T51" fmla="*/ 2147483646 h 474"/>
              <a:gd name="T52" fmla="*/ 2147483646 w 216"/>
              <a:gd name="T53" fmla="*/ 2147483646 h 474"/>
              <a:gd name="T54" fmla="*/ 2147483646 w 216"/>
              <a:gd name="T55" fmla="*/ 2147483646 h 474"/>
              <a:gd name="T56" fmla="*/ 2147483646 w 216"/>
              <a:gd name="T57" fmla="*/ 2147483646 h 474"/>
              <a:gd name="T58" fmla="*/ 2147483646 w 216"/>
              <a:gd name="T59" fmla="*/ 2147483646 h 474"/>
              <a:gd name="T60" fmla="*/ 2147483646 w 216"/>
              <a:gd name="T61" fmla="*/ 2147483646 h 474"/>
              <a:gd name="T62" fmla="*/ 2147483646 w 216"/>
              <a:gd name="T63" fmla="*/ 2147483646 h 474"/>
              <a:gd name="T64" fmla="*/ 2147483646 w 216"/>
              <a:gd name="T65" fmla="*/ 2147483646 h 474"/>
              <a:gd name="T66" fmla="*/ 2147483646 w 216"/>
              <a:gd name="T67" fmla="*/ 2147483646 h 474"/>
              <a:gd name="T68" fmla="*/ 2147483646 w 216"/>
              <a:gd name="T69" fmla="*/ 2147483646 h 474"/>
              <a:gd name="T70" fmla="*/ 2147483646 w 216"/>
              <a:gd name="T71" fmla="*/ 2147483646 h 474"/>
              <a:gd name="T72" fmla="*/ 2147483646 w 216"/>
              <a:gd name="T73" fmla="*/ 2147483646 h 474"/>
              <a:gd name="T74" fmla="*/ 2147483646 w 216"/>
              <a:gd name="T75" fmla="*/ 2147483646 h 474"/>
              <a:gd name="T76" fmla="*/ 2147483646 w 216"/>
              <a:gd name="T77" fmla="*/ 2147483646 h 474"/>
              <a:gd name="T78" fmla="*/ 2147483646 w 216"/>
              <a:gd name="T79" fmla="*/ 2147483646 h 474"/>
              <a:gd name="T80" fmla="*/ 2147483646 w 216"/>
              <a:gd name="T81" fmla="*/ 2147483646 h 474"/>
              <a:gd name="T82" fmla="*/ 2147483646 w 216"/>
              <a:gd name="T83" fmla="*/ 2147483646 h 474"/>
              <a:gd name="T84" fmla="*/ 2147483646 w 216"/>
              <a:gd name="T85" fmla="*/ 2147483646 h 474"/>
              <a:gd name="T86" fmla="*/ 2147483646 w 216"/>
              <a:gd name="T87" fmla="*/ 2147483646 h 474"/>
              <a:gd name="T88" fmla="*/ 2147483646 w 216"/>
              <a:gd name="T89" fmla="*/ 2147483646 h 474"/>
              <a:gd name="T90" fmla="*/ 2147483646 w 216"/>
              <a:gd name="T91" fmla="*/ 2147483646 h 474"/>
              <a:gd name="T92" fmla="*/ 2147483646 w 216"/>
              <a:gd name="T93" fmla="*/ 2147483646 h 474"/>
              <a:gd name="T94" fmla="*/ 2147483646 w 216"/>
              <a:gd name="T95" fmla="*/ 2147483646 h 474"/>
              <a:gd name="T96" fmla="*/ 2147483646 w 216"/>
              <a:gd name="T97" fmla="*/ 2147483646 h 4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6" h="474">
                <a:moveTo>
                  <a:pt x="202" y="24"/>
                </a:moveTo>
                <a:lnTo>
                  <a:pt x="204" y="20"/>
                </a:lnTo>
                <a:lnTo>
                  <a:pt x="200" y="8"/>
                </a:lnTo>
                <a:lnTo>
                  <a:pt x="194" y="0"/>
                </a:lnTo>
                <a:lnTo>
                  <a:pt x="188" y="12"/>
                </a:lnTo>
                <a:lnTo>
                  <a:pt x="176" y="24"/>
                </a:lnTo>
                <a:lnTo>
                  <a:pt x="174" y="24"/>
                </a:lnTo>
                <a:lnTo>
                  <a:pt x="156" y="30"/>
                </a:lnTo>
                <a:lnTo>
                  <a:pt x="154" y="30"/>
                </a:lnTo>
                <a:lnTo>
                  <a:pt x="136" y="28"/>
                </a:lnTo>
                <a:lnTo>
                  <a:pt x="124" y="30"/>
                </a:lnTo>
                <a:lnTo>
                  <a:pt x="122" y="40"/>
                </a:lnTo>
                <a:lnTo>
                  <a:pt x="112" y="46"/>
                </a:lnTo>
                <a:lnTo>
                  <a:pt x="112" y="48"/>
                </a:lnTo>
                <a:lnTo>
                  <a:pt x="110" y="48"/>
                </a:lnTo>
                <a:lnTo>
                  <a:pt x="94" y="46"/>
                </a:lnTo>
                <a:lnTo>
                  <a:pt x="92" y="48"/>
                </a:lnTo>
                <a:lnTo>
                  <a:pt x="92" y="64"/>
                </a:lnTo>
                <a:lnTo>
                  <a:pt x="84" y="76"/>
                </a:lnTo>
                <a:lnTo>
                  <a:pt x="82" y="76"/>
                </a:lnTo>
                <a:lnTo>
                  <a:pt x="68" y="92"/>
                </a:lnTo>
                <a:lnTo>
                  <a:pt x="66" y="92"/>
                </a:lnTo>
                <a:lnTo>
                  <a:pt x="50" y="96"/>
                </a:lnTo>
                <a:lnTo>
                  <a:pt x="40" y="106"/>
                </a:lnTo>
                <a:lnTo>
                  <a:pt x="42" y="120"/>
                </a:lnTo>
                <a:lnTo>
                  <a:pt x="42" y="124"/>
                </a:lnTo>
                <a:lnTo>
                  <a:pt x="40" y="124"/>
                </a:lnTo>
                <a:lnTo>
                  <a:pt x="28" y="136"/>
                </a:lnTo>
                <a:lnTo>
                  <a:pt x="20" y="144"/>
                </a:lnTo>
                <a:lnTo>
                  <a:pt x="26" y="154"/>
                </a:lnTo>
                <a:lnTo>
                  <a:pt x="26" y="156"/>
                </a:lnTo>
                <a:lnTo>
                  <a:pt x="26" y="170"/>
                </a:lnTo>
                <a:lnTo>
                  <a:pt x="26" y="172"/>
                </a:lnTo>
                <a:lnTo>
                  <a:pt x="16" y="184"/>
                </a:lnTo>
                <a:lnTo>
                  <a:pt x="4" y="198"/>
                </a:lnTo>
                <a:lnTo>
                  <a:pt x="6" y="214"/>
                </a:lnTo>
                <a:lnTo>
                  <a:pt x="16" y="224"/>
                </a:lnTo>
                <a:lnTo>
                  <a:pt x="22" y="236"/>
                </a:lnTo>
                <a:lnTo>
                  <a:pt x="24" y="244"/>
                </a:lnTo>
                <a:lnTo>
                  <a:pt x="24" y="262"/>
                </a:lnTo>
                <a:lnTo>
                  <a:pt x="22" y="264"/>
                </a:lnTo>
                <a:lnTo>
                  <a:pt x="6" y="276"/>
                </a:lnTo>
                <a:lnTo>
                  <a:pt x="4" y="300"/>
                </a:lnTo>
                <a:lnTo>
                  <a:pt x="6" y="324"/>
                </a:lnTo>
                <a:lnTo>
                  <a:pt x="10" y="340"/>
                </a:lnTo>
                <a:lnTo>
                  <a:pt x="18" y="368"/>
                </a:lnTo>
                <a:lnTo>
                  <a:pt x="18" y="370"/>
                </a:lnTo>
                <a:lnTo>
                  <a:pt x="18" y="372"/>
                </a:lnTo>
                <a:lnTo>
                  <a:pt x="0" y="452"/>
                </a:lnTo>
                <a:lnTo>
                  <a:pt x="2" y="468"/>
                </a:lnTo>
                <a:lnTo>
                  <a:pt x="14" y="474"/>
                </a:lnTo>
                <a:lnTo>
                  <a:pt x="32" y="456"/>
                </a:lnTo>
                <a:lnTo>
                  <a:pt x="34" y="456"/>
                </a:lnTo>
                <a:lnTo>
                  <a:pt x="96" y="432"/>
                </a:lnTo>
                <a:lnTo>
                  <a:pt x="112" y="416"/>
                </a:lnTo>
                <a:lnTo>
                  <a:pt x="114" y="416"/>
                </a:lnTo>
                <a:lnTo>
                  <a:pt x="116" y="416"/>
                </a:lnTo>
                <a:lnTo>
                  <a:pt x="150" y="420"/>
                </a:lnTo>
                <a:lnTo>
                  <a:pt x="162" y="416"/>
                </a:lnTo>
                <a:lnTo>
                  <a:pt x="180" y="408"/>
                </a:lnTo>
                <a:lnTo>
                  <a:pt x="180" y="392"/>
                </a:lnTo>
                <a:lnTo>
                  <a:pt x="182" y="392"/>
                </a:lnTo>
                <a:lnTo>
                  <a:pt x="192" y="382"/>
                </a:lnTo>
                <a:lnTo>
                  <a:pt x="190" y="372"/>
                </a:lnTo>
                <a:lnTo>
                  <a:pt x="190" y="370"/>
                </a:lnTo>
                <a:lnTo>
                  <a:pt x="190" y="368"/>
                </a:lnTo>
                <a:lnTo>
                  <a:pt x="194" y="364"/>
                </a:lnTo>
                <a:lnTo>
                  <a:pt x="192" y="360"/>
                </a:lnTo>
                <a:lnTo>
                  <a:pt x="190" y="356"/>
                </a:lnTo>
                <a:lnTo>
                  <a:pt x="190" y="352"/>
                </a:lnTo>
                <a:lnTo>
                  <a:pt x="194" y="340"/>
                </a:lnTo>
                <a:lnTo>
                  <a:pt x="198" y="336"/>
                </a:lnTo>
                <a:lnTo>
                  <a:pt x="196" y="324"/>
                </a:lnTo>
                <a:lnTo>
                  <a:pt x="184" y="310"/>
                </a:lnTo>
                <a:lnTo>
                  <a:pt x="182" y="306"/>
                </a:lnTo>
                <a:lnTo>
                  <a:pt x="180" y="302"/>
                </a:lnTo>
                <a:lnTo>
                  <a:pt x="180" y="298"/>
                </a:lnTo>
                <a:lnTo>
                  <a:pt x="182" y="294"/>
                </a:lnTo>
                <a:lnTo>
                  <a:pt x="184" y="288"/>
                </a:lnTo>
                <a:lnTo>
                  <a:pt x="190" y="280"/>
                </a:lnTo>
                <a:lnTo>
                  <a:pt x="192" y="268"/>
                </a:lnTo>
                <a:lnTo>
                  <a:pt x="202" y="248"/>
                </a:lnTo>
                <a:lnTo>
                  <a:pt x="204" y="240"/>
                </a:lnTo>
                <a:lnTo>
                  <a:pt x="216" y="216"/>
                </a:lnTo>
                <a:lnTo>
                  <a:pt x="208" y="200"/>
                </a:lnTo>
                <a:lnTo>
                  <a:pt x="184" y="184"/>
                </a:lnTo>
                <a:lnTo>
                  <a:pt x="182" y="184"/>
                </a:lnTo>
                <a:lnTo>
                  <a:pt x="176" y="170"/>
                </a:lnTo>
                <a:lnTo>
                  <a:pt x="176" y="168"/>
                </a:lnTo>
                <a:lnTo>
                  <a:pt x="180" y="146"/>
                </a:lnTo>
                <a:lnTo>
                  <a:pt x="184" y="130"/>
                </a:lnTo>
                <a:lnTo>
                  <a:pt x="184" y="122"/>
                </a:lnTo>
                <a:lnTo>
                  <a:pt x="188" y="116"/>
                </a:lnTo>
                <a:lnTo>
                  <a:pt x="190" y="114"/>
                </a:lnTo>
                <a:lnTo>
                  <a:pt x="194" y="114"/>
                </a:lnTo>
                <a:lnTo>
                  <a:pt x="208" y="112"/>
                </a:lnTo>
                <a:lnTo>
                  <a:pt x="212" y="102"/>
                </a:lnTo>
                <a:lnTo>
                  <a:pt x="216" y="76"/>
                </a:lnTo>
                <a:lnTo>
                  <a:pt x="214" y="66"/>
                </a:lnTo>
                <a:lnTo>
                  <a:pt x="200" y="64"/>
                </a:lnTo>
                <a:lnTo>
                  <a:pt x="184" y="56"/>
                </a:lnTo>
                <a:lnTo>
                  <a:pt x="182" y="54"/>
                </a:lnTo>
                <a:lnTo>
                  <a:pt x="182" y="52"/>
                </a:lnTo>
                <a:lnTo>
                  <a:pt x="180" y="32"/>
                </a:lnTo>
                <a:lnTo>
                  <a:pt x="180" y="28"/>
                </a:lnTo>
                <a:lnTo>
                  <a:pt x="202" y="2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3" name="湖南"/>
          <p:cNvSpPr/>
          <p:nvPr/>
        </p:nvSpPr>
        <p:spPr bwMode="auto">
          <a:xfrm>
            <a:off x="4331922" y="4498266"/>
            <a:ext cx="528904" cy="614384"/>
          </a:xfrm>
          <a:custGeom>
            <a:avLst/>
            <a:gdLst>
              <a:gd name="T0" fmla="*/ 2147483646 w 344"/>
              <a:gd name="T1" fmla="*/ 2147483646 h 400"/>
              <a:gd name="T2" fmla="*/ 2147483646 w 344"/>
              <a:gd name="T3" fmla="*/ 2147483646 h 400"/>
              <a:gd name="T4" fmla="*/ 2147483646 w 344"/>
              <a:gd name="T5" fmla="*/ 2147483646 h 400"/>
              <a:gd name="T6" fmla="*/ 2147483646 w 344"/>
              <a:gd name="T7" fmla="*/ 2147483646 h 400"/>
              <a:gd name="T8" fmla="*/ 2147483646 w 344"/>
              <a:gd name="T9" fmla="*/ 2147483646 h 400"/>
              <a:gd name="T10" fmla="*/ 2147483646 w 344"/>
              <a:gd name="T11" fmla="*/ 2147483646 h 400"/>
              <a:gd name="T12" fmla="*/ 2147483646 w 344"/>
              <a:gd name="T13" fmla="*/ 2147483646 h 400"/>
              <a:gd name="T14" fmla="*/ 2147483646 w 344"/>
              <a:gd name="T15" fmla="*/ 2147483646 h 400"/>
              <a:gd name="T16" fmla="*/ 2147483646 w 344"/>
              <a:gd name="T17" fmla="*/ 2147483646 h 400"/>
              <a:gd name="T18" fmla="*/ 2147483646 w 344"/>
              <a:gd name="T19" fmla="*/ 2147483646 h 400"/>
              <a:gd name="T20" fmla="*/ 2147483646 w 344"/>
              <a:gd name="T21" fmla="*/ 0 h 400"/>
              <a:gd name="T22" fmla="*/ 2147483646 w 344"/>
              <a:gd name="T23" fmla="*/ 2147483646 h 400"/>
              <a:gd name="T24" fmla="*/ 2147483646 w 344"/>
              <a:gd name="T25" fmla="*/ 2147483646 h 400"/>
              <a:gd name="T26" fmla="*/ 2147483646 w 344"/>
              <a:gd name="T27" fmla="*/ 2147483646 h 400"/>
              <a:gd name="T28" fmla="*/ 2147483646 w 344"/>
              <a:gd name="T29" fmla="*/ 2147483646 h 400"/>
              <a:gd name="T30" fmla="*/ 2147483646 w 344"/>
              <a:gd name="T31" fmla="*/ 2147483646 h 400"/>
              <a:gd name="T32" fmla="*/ 2147483646 w 344"/>
              <a:gd name="T33" fmla="*/ 2147483646 h 400"/>
              <a:gd name="T34" fmla="*/ 2147483646 w 344"/>
              <a:gd name="T35" fmla="*/ 2147483646 h 400"/>
              <a:gd name="T36" fmla="*/ 2147483646 w 344"/>
              <a:gd name="T37" fmla="*/ 2147483646 h 400"/>
              <a:gd name="T38" fmla="*/ 2147483646 w 344"/>
              <a:gd name="T39" fmla="*/ 2147483646 h 400"/>
              <a:gd name="T40" fmla="*/ 2147483646 w 344"/>
              <a:gd name="T41" fmla="*/ 2147483646 h 400"/>
              <a:gd name="T42" fmla="*/ 2147483646 w 344"/>
              <a:gd name="T43" fmla="*/ 2147483646 h 400"/>
              <a:gd name="T44" fmla="*/ 2147483646 w 344"/>
              <a:gd name="T45" fmla="*/ 2147483646 h 400"/>
              <a:gd name="T46" fmla="*/ 2147483646 w 344"/>
              <a:gd name="T47" fmla="*/ 2147483646 h 400"/>
              <a:gd name="T48" fmla="*/ 2147483646 w 344"/>
              <a:gd name="T49" fmla="*/ 2147483646 h 400"/>
              <a:gd name="T50" fmla="*/ 2147483646 w 344"/>
              <a:gd name="T51" fmla="*/ 2147483646 h 400"/>
              <a:gd name="T52" fmla="*/ 2147483646 w 344"/>
              <a:gd name="T53" fmla="*/ 2147483646 h 400"/>
              <a:gd name="T54" fmla="*/ 2147483646 w 344"/>
              <a:gd name="T55" fmla="*/ 2147483646 h 400"/>
              <a:gd name="T56" fmla="*/ 2147483646 w 344"/>
              <a:gd name="T57" fmla="*/ 2147483646 h 400"/>
              <a:gd name="T58" fmla="*/ 2147483646 w 344"/>
              <a:gd name="T59" fmla="*/ 2147483646 h 400"/>
              <a:gd name="T60" fmla="*/ 2147483646 w 344"/>
              <a:gd name="T61" fmla="*/ 2147483646 h 400"/>
              <a:gd name="T62" fmla="*/ 2147483646 w 344"/>
              <a:gd name="T63" fmla="*/ 2147483646 h 400"/>
              <a:gd name="T64" fmla="*/ 2147483646 w 344"/>
              <a:gd name="T65" fmla="*/ 2147483646 h 400"/>
              <a:gd name="T66" fmla="*/ 2147483646 w 344"/>
              <a:gd name="T67" fmla="*/ 2147483646 h 400"/>
              <a:gd name="T68" fmla="*/ 2147483646 w 344"/>
              <a:gd name="T69" fmla="*/ 2147483646 h 400"/>
              <a:gd name="T70" fmla="*/ 2147483646 w 344"/>
              <a:gd name="T71" fmla="*/ 2147483646 h 400"/>
              <a:gd name="T72" fmla="*/ 2147483646 w 344"/>
              <a:gd name="T73" fmla="*/ 2147483646 h 400"/>
              <a:gd name="T74" fmla="*/ 2147483646 w 344"/>
              <a:gd name="T75" fmla="*/ 2147483646 h 400"/>
              <a:gd name="T76" fmla="*/ 2147483646 w 344"/>
              <a:gd name="T77" fmla="*/ 2147483646 h 400"/>
              <a:gd name="T78" fmla="*/ 2147483646 w 344"/>
              <a:gd name="T79" fmla="*/ 2147483646 h 400"/>
              <a:gd name="T80" fmla="*/ 2147483646 w 344"/>
              <a:gd name="T81" fmla="*/ 2147483646 h 400"/>
              <a:gd name="T82" fmla="*/ 2147483646 w 344"/>
              <a:gd name="T83" fmla="*/ 2147483646 h 400"/>
              <a:gd name="T84" fmla="*/ 2147483646 w 344"/>
              <a:gd name="T85" fmla="*/ 2147483646 h 400"/>
              <a:gd name="T86" fmla="*/ 2147483646 w 344"/>
              <a:gd name="T87" fmla="*/ 2147483646 h 400"/>
              <a:gd name="T88" fmla="*/ 2147483646 w 344"/>
              <a:gd name="T89" fmla="*/ 2147483646 h 400"/>
              <a:gd name="T90" fmla="*/ 2147483646 w 344"/>
              <a:gd name="T91" fmla="*/ 2147483646 h 400"/>
              <a:gd name="T92" fmla="*/ 2147483646 w 344"/>
              <a:gd name="T93" fmla="*/ 2147483646 h 400"/>
              <a:gd name="T94" fmla="*/ 2147483646 w 344"/>
              <a:gd name="T95" fmla="*/ 2147483646 h 400"/>
              <a:gd name="T96" fmla="*/ 2147483646 w 344"/>
              <a:gd name="T97" fmla="*/ 2147483646 h 400"/>
              <a:gd name="T98" fmla="*/ 2147483646 w 344"/>
              <a:gd name="T99" fmla="*/ 2147483646 h 400"/>
              <a:gd name="T100" fmla="*/ 2147483646 w 344"/>
              <a:gd name="T101" fmla="*/ 2147483646 h 400"/>
              <a:gd name="T102" fmla="*/ 2147483646 w 344"/>
              <a:gd name="T103" fmla="*/ 2147483646 h 400"/>
              <a:gd name="T104" fmla="*/ 2147483646 w 344"/>
              <a:gd name="T105" fmla="*/ 2147483646 h 4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4" h="400">
                <a:moveTo>
                  <a:pt x="300" y="68"/>
                </a:moveTo>
                <a:lnTo>
                  <a:pt x="300" y="68"/>
                </a:lnTo>
                <a:lnTo>
                  <a:pt x="300" y="66"/>
                </a:lnTo>
                <a:lnTo>
                  <a:pt x="292" y="54"/>
                </a:lnTo>
                <a:lnTo>
                  <a:pt x="292" y="52"/>
                </a:lnTo>
                <a:lnTo>
                  <a:pt x="294" y="32"/>
                </a:lnTo>
                <a:lnTo>
                  <a:pt x="292" y="28"/>
                </a:lnTo>
                <a:lnTo>
                  <a:pt x="286" y="24"/>
                </a:lnTo>
                <a:lnTo>
                  <a:pt x="282" y="24"/>
                </a:lnTo>
                <a:lnTo>
                  <a:pt x="274" y="34"/>
                </a:lnTo>
                <a:lnTo>
                  <a:pt x="272" y="34"/>
                </a:lnTo>
                <a:lnTo>
                  <a:pt x="252" y="44"/>
                </a:lnTo>
                <a:lnTo>
                  <a:pt x="250" y="30"/>
                </a:lnTo>
                <a:lnTo>
                  <a:pt x="250" y="28"/>
                </a:lnTo>
                <a:lnTo>
                  <a:pt x="252" y="22"/>
                </a:lnTo>
                <a:lnTo>
                  <a:pt x="250" y="14"/>
                </a:lnTo>
                <a:lnTo>
                  <a:pt x="248" y="12"/>
                </a:lnTo>
                <a:lnTo>
                  <a:pt x="244" y="20"/>
                </a:lnTo>
                <a:lnTo>
                  <a:pt x="218" y="42"/>
                </a:lnTo>
                <a:lnTo>
                  <a:pt x="218" y="44"/>
                </a:lnTo>
                <a:lnTo>
                  <a:pt x="216" y="44"/>
                </a:lnTo>
                <a:lnTo>
                  <a:pt x="214" y="44"/>
                </a:lnTo>
                <a:lnTo>
                  <a:pt x="206" y="40"/>
                </a:lnTo>
                <a:lnTo>
                  <a:pt x="198" y="32"/>
                </a:lnTo>
                <a:lnTo>
                  <a:pt x="184" y="28"/>
                </a:lnTo>
                <a:lnTo>
                  <a:pt x="184" y="26"/>
                </a:lnTo>
                <a:lnTo>
                  <a:pt x="176" y="20"/>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0" y="24"/>
                </a:lnTo>
                <a:lnTo>
                  <a:pt x="44" y="32"/>
                </a:lnTo>
                <a:lnTo>
                  <a:pt x="28" y="52"/>
                </a:lnTo>
                <a:lnTo>
                  <a:pt x="16" y="86"/>
                </a:lnTo>
                <a:lnTo>
                  <a:pt x="20" y="124"/>
                </a:lnTo>
                <a:lnTo>
                  <a:pt x="26" y="144"/>
                </a:lnTo>
                <a:lnTo>
                  <a:pt x="26" y="148"/>
                </a:lnTo>
                <a:lnTo>
                  <a:pt x="24" y="150"/>
                </a:lnTo>
                <a:lnTo>
                  <a:pt x="20" y="152"/>
                </a:lnTo>
                <a:lnTo>
                  <a:pt x="20" y="156"/>
                </a:lnTo>
                <a:lnTo>
                  <a:pt x="18" y="166"/>
                </a:lnTo>
                <a:lnTo>
                  <a:pt x="26" y="198"/>
                </a:lnTo>
                <a:lnTo>
                  <a:pt x="24" y="200"/>
                </a:lnTo>
                <a:lnTo>
                  <a:pt x="8" y="210"/>
                </a:lnTo>
                <a:lnTo>
                  <a:pt x="4" y="214"/>
                </a:lnTo>
                <a:lnTo>
                  <a:pt x="2" y="218"/>
                </a:lnTo>
                <a:lnTo>
                  <a:pt x="0" y="228"/>
                </a:lnTo>
                <a:lnTo>
                  <a:pt x="14" y="224"/>
                </a:lnTo>
                <a:lnTo>
                  <a:pt x="14" y="222"/>
                </a:lnTo>
                <a:lnTo>
                  <a:pt x="16" y="222"/>
                </a:lnTo>
                <a:lnTo>
                  <a:pt x="22" y="224"/>
                </a:lnTo>
                <a:lnTo>
                  <a:pt x="26" y="226"/>
                </a:lnTo>
                <a:lnTo>
                  <a:pt x="30" y="228"/>
                </a:lnTo>
                <a:lnTo>
                  <a:pt x="32" y="234"/>
                </a:lnTo>
                <a:lnTo>
                  <a:pt x="34" y="252"/>
                </a:lnTo>
                <a:lnTo>
                  <a:pt x="32" y="254"/>
                </a:lnTo>
                <a:lnTo>
                  <a:pt x="32" y="256"/>
                </a:lnTo>
                <a:lnTo>
                  <a:pt x="28" y="260"/>
                </a:lnTo>
                <a:lnTo>
                  <a:pt x="28" y="264"/>
                </a:lnTo>
                <a:lnTo>
                  <a:pt x="24" y="282"/>
                </a:lnTo>
                <a:lnTo>
                  <a:pt x="28" y="290"/>
                </a:lnTo>
                <a:lnTo>
                  <a:pt x="32" y="296"/>
                </a:lnTo>
                <a:lnTo>
                  <a:pt x="48" y="316"/>
                </a:lnTo>
                <a:lnTo>
                  <a:pt x="64" y="304"/>
                </a:lnTo>
                <a:lnTo>
                  <a:pt x="76" y="302"/>
                </a:lnTo>
                <a:lnTo>
                  <a:pt x="76" y="304"/>
                </a:lnTo>
                <a:lnTo>
                  <a:pt x="84" y="306"/>
                </a:lnTo>
                <a:lnTo>
                  <a:pt x="88" y="306"/>
                </a:lnTo>
                <a:lnTo>
                  <a:pt x="92" y="302"/>
                </a:lnTo>
                <a:lnTo>
                  <a:pt x="100" y="292"/>
                </a:lnTo>
                <a:lnTo>
                  <a:pt x="98" y="286"/>
                </a:lnTo>
                <a:lnTo>
                  <a:pt x="100" y="282"/>
                </a:lnTo>
                <a:lnTo>
                  <a:pt x="104" y="280"/>
                </a:lnTo>
                <a:lnTo>
                  <a:pt x="124" y="280"/>
                </a:lnTo>
                <a:lnTo>
                  <a:pt x="128" y="280"/>
                </a:lnTo>
                <a:lnTo>
                  <a:pt x="130" y="280"/>
                </a:lnTo>
                <a:lnTo>
                  <a:pt x="134" y="274"/>
                </a:lnTo>
                <a:lnTo>
                  <a:pt x="136" y="270"/>
                </a:lnTo>
                <a:lnTo>
                  <a:pt x="142" y="270"/>
                </a:lnTo>
                <a:lnTo>
                  <a:pt x="146" y="272"/>
                </a:lnTo>
                <a:lnTo>
                  <a:pt x="152" y="280"/>
                </a:lnTo>
                <a:lnTo>
                  <a:pt x="154" y="284"/>
                </a:lnTo>
                <a:lnTo>
                  <a:pt x="156" y="288"/>
                </a:lnTo>
                <a:lnTo>
                  <a:pt x="154" y="302"/>
                </a:lnTo>
                <a:lnTo>
                  <a:pt x="156" y="304"/>
                </a:lnTo>
                <a:lnTo>
                  <a:pt x="162" y="310"/>
                </a:lnTo>
                <a:lnTo>
                  <a:pt x="164" y="316"/>
                </a:lnTo>
                <a:lnTo>
                  <a:pt x="162" y="330"/>
                </a:lnTo>
                <a:lnTo>
                  <a:pt x="158" y="340"/>
                </a:lnTo>
                <a:lnTo>
                  <a:pt x="154" y="344"/>
                </a:lnTo>
                <a:lnTo>
                  <a:pt x="142" y="370"/>
                </a:lnTo>
                <a:lnTo>
                  <a:pt x="146" y="372"/>
                </a:lnTo>
                <a:lnTo>
                  <a:pt x="164" y="372"/>
                </a:lnTo>
                <a:lnTo>
                  <a:pt x="168" y="374"/>
                </a:lnTo>
                <a:lnTo>
                  <a:pt x="168" y="376"/>
                </a:lnTo>
                <a:lnTo>
                  <a:pt x="164" y="388"/>
                </a:lnTo>
                <a:lnTo>
                  <a:pt x="164" y="394"/>
                </a:lnTo>
                <a:lnTo>
                  <a:pt x="172" y="398"/>
                </a:lnTo>
                <a:lnTo>
                  <a:pt x="176" y="400"/>
                </a:lnTo>
                <a:lnTo>
                  <a:pt x="178" y="398"/>
                </a:lnTo>
                <a:lnTo>
                  <a:pt x="188" y="394"/>
                </a:lnTo>
                <a:lnTo>
                  <a:pt x="194" y="392"/>
                </a:lnTo>
                <a:lnTo>
                  <a:pt x="204" y="392"/>
                </a:lnTo>
                <a:lnTo>
                  <a:pt x="216" y="380"/>
                </a:lnTo>
                <a:lnTo>
                  <a:pt x="216" y="366"/>
                </a:lnTo>
                <a:lnTo>
                  <a:pt x="216" y="360"/>
                </a:lnTo>
                <a:lnTo>
                  <a:pt x="216" y="356"/>
                </a:lnTo>
                <a:lnTo>
                  <a:pt x="220" y="354"/>
                </a:lnTo>
                <a:lnTo>
                  <a:pt x="224" y="354"/>
                </a:lnTo>
                <a:lnTo>
                  <a:pt x="230" y="356"/>
                </a:lnTo>
                <a:lnTo>
                  <a:pt x="236" y="360"/>
                </a:lnTo>
                <a:lnTo>
                  <a:pt x="256" y="372"/>
                </a:lnTo>
                <a:lnTo>
                  <a:pt x="264" y="376"/>
                </a:lnTo>
                <a:lnTo>
                  <a:pt x="270" y="378"/>
                </a:lnTo>
                <a:lnTo>
                  <a:pt x="270" y="376"/>
                </a:lnTo>
                <a:lnTo>
                  <a:pt x="270" y="370"/>
                </a:lnTo>
                <a:lnTo>
                  <a:pt x="266" y="360"/>
                </a:lnTo>
                <a:lnTo>
                  <a:pt x="256" y="344"/>
                </a:lnTo>
                <a:lnTo>
                  <a:pt x="256" y="342"/>
                </a:lnTo>
                <a:lnTo>
                  <a:pt x="256" y="340"/>
                </a:lnTo>
                <a:lnTo>
                  <a:pt x="264" y="332"/>
                </a:lnTo>
                <a:lnTo>
                  <a:pt x="274" y="326"/>
                </a:lnTo>
                <a:lnTo>
                  <a:pt x="282" y="324"/>
                </a:lnTo>
                <a:lnTo>
                  <a:pt x="292" y="326"/>
                </a:lnTo>
                <a:lnTo>
                  <a:pt x="320" y="340"/>
                </a:lnTo>
                <a:lnTo>
                  <a:pt x="332" y="332"/>
                </a:lnTo>
                <a:lnTo>
                  <a:pt x="334" y="332"/>
                </a:lnTo>
                <a:lnTo>
                  <a:pt x="334" y="330"/>
                </a:lnTo>
                <a:lnTo>
                  <a:pt x="332" y="328"/>
                </a:lnTo>
                <a:lnTo>
                  <a:pt x="334" y="326"/>
                </a:lnTo>
                <a:lnTo>
                  <a:pt x="340" y="314"/>
                </a:lnTo>
                <a:lnTo>
                  <a:pt x="344" y="304"/>
                </a:lnTo>
                <a:lnTo>
                  <a:pt x="344" y="298"/>
                </a:lnTo>
                <a:lnTo>
                  <a:pt x="344" y="292"/>
                </a:lnTo>
                <a:lnTo>
                  <a:pt x="338" y="286"/>
                </a:lnTo>
                <a:lnTo>
                  <a:pt x="334" y="284"/>
                </a:lnTo>
                <a:lnTo>
                  <a:pt x="332" y="284"/>
                </a:lnTo>
                <a:lnTo>
                  <a:pt x="330" y="276"/>
                </a:lnTo>
                <a:lnTo>
                  <a:pt x="332" y="276"/>
                </a:lnTo>
                <a:lnTo>
                  <a:pt x="338" y="272"/>
                </a:lnTo>
                <a:lnTo>
                  <a:pt x="340" y="268"/>
                </a:lnTo>
                <a:lnTo>
                  <a:pt x="338" y="264"/>
                </a:lnTo>
                <a:lnTo>
                  <a:pt x="326" y="252"/>
                </a:lnTo>
                <a:lnTo>
                  <a:pt x="326" y="250"/>
                </a:lnTo>
                <a:lnTo>
                  <a:pt x="320" y="232"/>
                </a:lnTo>
                <a:lnTo>
                  <a:pt x="316" y="214"/>
                </a:lnTo>
                <a:lnTo>
                  <a:pt x="316" y="196"/>
                </a:lnTo>
                <a:lnTo>
                  <a:pt x="316" y="188"/>
                </a:lnTo>
                <a:lnTo>
                  <a:pt x="308" y="196"/>
                </a:lnTo>
                <a:lnTo>
                  <a:pt x="302" y="204"/>
                </a:lnTo>
                <a:lnTo>
                  <a:pt x="300" y="170"/>
                </a:lnTo>
                <a:lnTo>
                  <a:pt x="300" y="168"/>
                </a:lnTo>
                <a:lnTo>
                  <a:pt x="322" y="138"/>
                </a:lnTo>
                <a:lnTo>
                  <a:pt x="334" y="124"/>
                </a:lnTo>
                <a:lnTo>
                  <a:pt x="326" y="100"/>
                </a:lnTo>
                <a:lnTo>
                  <a:pt x="322" y="76"/>
                </a:lnTo>
                <a:lnTo>
                  <a:pt x="308" y="70"/>
                </a:lnTo>
                <a:lnTo>
                  <a:pt x="300" y="6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4" name="湖北"/>
          <p:cNvSpPr/>
          <p:nvPr/>
        </p:nvSpPr>
        <p:spPr bwMode="auto">
          <a:xfrm>
            <a:off x="4270483" y="4144328"/>
            <a:ext cx="750617" cy="470137"/>
          </a:xfrm>
          <a:custGeom>
            <a:avLst/>
            <a:gdLst>
              <a:gd name="T0" fmla="*/ 2147483646 w 488"/>
              <a:gd name="T1" fmla="*/ 2147483646 h 306"/>
              <a:gd name="T2" fmla="*/ 2147483646 w 488"/>
              <a:gd name="T3" fmla="*/ 2147483646 h 306"/>
              <a:gd name="T4" fmla="*/ 2147483646 w 488"/>
              <a:gd name="T5" fmla="*/ 2147483646 h 306"/>
              <a:gd name="T6" fmla="*/ 2147483646 w 488"/>
              <a:gd name="T7" fmla="*/ 2147483646 h 306"/>
              <a:gd name="T8" fmla="*/ 2147483646 w 488"/>
              <a:gd name="T9" fmla="*/ 2147483646 h 306"/>
              <a:gd name="T10" fmla="*/ 2147483646 w 488"/>
              <a:gd name="T11" fmla="*/ 2147483646 h 306"/>
              <a:gd name="T12" fmla="*/ 2147483646 w 488"/>
              <a:gd name="T13" fmla="*/ 2147483646 h 306"/>
              <a:gd name="T14" fmla="*/ 2147483646 w 488"/>
              <a:gd name="T15" fmla="*/ 2147483646 h 306"/>
              <a:gd name="T16" fmla="*/ 2147483646 w 488"/>
              <a:gd name="T17" fmla="*/ 2147483646 h 306"/>
              <a:gd name="T18" fmla="*/ 2147483646 w 488"/>
              <a:gd name="T19" fmla="*/ 2147483646 h 306"/>
              <a:gd name="T20" fmla="*/ 2147483646 w 488"/>
              <a:gd name="T21" fmla="*/ 2147483646 h 306"/>
              <a:gd name="T22" fmla="*/ 2147483646 w 488"/>
              <a:gd name="T23" fmla="*/ 2147483646 h 306"/>
              <a:gd name="T24" fmla="*/ 2147483646 w 488"/>
              <a:gd name="T25" fmla="*/ 2147483646 h 306"/>
              <a:gd name="T26" fmla="*/ 2147483646 w 488"/>
              <a:gd name="T27" fmla="*/ 2147483646 h 306"/>
              <a:gd name="T28" fmla="*/ 2147483646 w 488"/>
              <a:gd name="T29" fmla="*/ 2147483646 h 306"/>
              <a:gd name="T30" fmla="*/ 2147483646 w 488"/>
              <a:gd name="T31" fmla="*/ 2147483646 h 306"/>
              <a:gd name="T32" fmla="*/ 2147483646 w 488"/>
              <a:gd name="T33" fmla="*/ 2147483646 h 306"/>
              <a:gd name="T34" fmla="*/ 2147483646 w 488"/>
              <a:gd name="T35" fmla="*/ 2147483646 h 306"/>
              <a:gd name="T36" fmla="*/ 2147483646 w 488"/>
              <a:gd name="T37" fmla="*/ 2147483646 h 306"/>
              <a:gd name="T38" fmla="*/ 2147483646 w 488"/>
              <a:gd name="T39" fmla="*/ 2147483646 h 306"/>
              <a:gd name="T40" fmla="*/ 2147483646 w 488"/>
              <a:gd name="T41" fmla="*/ 2147483646 h 306"/>
              <a:gd name="T42" fmla="*/ 2147483646 w 488"/>
              <a:gd name="T43" fmla="*/ 2147483646 h 306"/>
              <a:gd name="T44" fmla="*/ 2147483646 w 488"/>
              <a:gd name="T45" fmla="*/ 2147483646 h 306"/>
              <a:gd name="T46" fmla="*/ 2147483646 w 488"/>
              <a:gd name="T47" fmla="*/ 2147483646 h 306"/>
              <a:gd name="T48" fmla="*/ 2147483646 w 488"/>
              <a:gd name="T49" fmla="*/ 2147483646 h 306"/>
              <a:gd name="T50" fmla="*/ 2147483646 w 488"/>
              <a:gd name="T51" fmla="*/ 2147483646 h 306"/>
              <a:gd name="T52" fmla="*/ 2147483646 w 488"/>
              <a:gd name="T53" fmla="*/ 2147483646 h 306"/>
              <a:gd name="T54" fmla="*/ 2147483646 w 488"/>
              <a:gd name="T55" fmla="*/ 2147483646 h 306"/>
              <a:gd name="T56" fmla="*/ 2147483646 w 488"/>
              <a:gd name="T57" fmla="*/ 2147483646 h 306"/>
              <a:gd name="T58" fmla="*/ 2147483646 w 488"/>
              <a:gd name="T59" fmla="*/ 2147483646 h 306"/>
              <a:gd name="T60" fmla="*/ 2147483646 w 488"/>
              <a:gd name="T61" fmla="*/ 2147483646 h 306"/>
              <a:gd name="T62" fmla="*/ 2147483646 w 488"/>
              <a:gd name="T63" fmla="*/ 2147483646 h 306"/>
              <a:gd name="T64" fmla="*/ 2147483646 w 488"/>
              <a:gd name="T65" fmla="*/ 2147483646 h 306"/>
              <a:gd name="T66" fmla="*/ 2147483646 w 488"/>
              <a:gd name="T67" fmla="*/ 2147483646 h 306"/>
              <a:gd name="T68" fmla="*/ 2147483646 w 488"/>
              <a:gd name="T69" fmla="*/ 2147483646 h 306"/>
              <a:gd name="T70" fmla="*/ 2147483646 w 488"/>
              <a:gd name="T71" fmla="*/ 2147483646 h 306"/>
              <a:gd name="T72" fmla="*/ 2147483646 w 488"/>
              <a:gd name="T73" fmla="*/ 2147483646 h 306"/>
              <a:gd name="T74" fmla="*/ 2147483646 w 488"/>
              <a:gd name="T75" fmla="*/ 2147483646 h 306"/>
              <a:gd name="T76" fmla="*/ 2147483646 w 488"/>
              <a:gd name="T77" fmla="*/ 2147483646 h 306"/>
              <a:gd name="T78" fmla="*/ 2147483646 w 488"/>
              <a:gd name="T79" fmla="*/ 2147483646 h 306"/>
              <a:gd name="T80" fmla="*/ 2147483646 w 488"/>
              <a:gd name="T81" fmla="*/ 2147483646 h 306"/>
              <a:gd name="T82" fmla="*/ 2147483646 w 488"/>
              <a:gd name="T83" fmla="*/ 2147483646 h 306"/>
              <a:gd name="T84" fmla="*/ 2147483646 w 488"/>
              <a:gd name="T85" fmla="*/ 2147483646 h 306"/>
              <a:gd name="T86" fmla="*/ 2147483646 w 488"/>
              <a:gd name="T87" fmla="*/ 2147483646 h 306"/>
              <a:gd name="T88" fmla="*/ 2147483646 w 488"/>
              <a:gd name="T89" fmla="*/ 2147483646 h 306"/>
              <a:gd name="T90" fmla="*/ 2147483646 w 488"/>
              <a:gd name="T91" fmla="*/ 2147483646 h 306"/>
              <a:gd name="T92" fmla="*/ 2147483646 w 488"/>
              <a:gd name="T93" fmla="*/ 2147483646 h 306"/>
              <a:gd name="T94" fmla="*/ 2147483646 w 488"/>
              <a:gd name="T95" fmla="*/ 2147483646 h 306"/>
              <a:gd name="T96" fmla="*/ 2147483646 w 488"/>
              <a:gd name="T97" fmla="*/ 2147483646 h 306"/>
              <a:gd name="T98" fmla="*/ 2147483646 w 488"/>
              <a:gd name="T99" fmla="*/ 2147483646 h 306"/>
              <a:gd name="T100" fmla="*/ 2147483646 w 488"/>
              <a:gd name="T101" fmla="*/ 2147483646 h 306"/>
              <a:gd name="T102" fmla="*/ 2147483646 w 488"/>
              <a:gd name="T103" fmla="*/ 2147483646 h 306"/>
              <a:gd name="T104" fmla="*/ 2147483646 w 488"/>
              <a:gd name="T105" fmla="*/ 2147483646 h 306"/>
              <a:gd name="T106" fmla="*/ 2147483646 w 488"/>
              <a:gd name="T107" fmla="*/ 2147483646 h 306"/>
              <a:gd name="T108" fmla="*/ 2147483646 w 488"/>
              <a:gd name="T109" fmla="*/ 2147483646 h 306"/>
              <a:gd name="T110" fmla="*/ 2147483646 w 488"/>
              <a:gd name="T111" fmla="*/ 2147483646 h 306"/>
              <a:gd name="T112" fmla="*/ 2147483646 w 488"/>
              <a:gd name="T113" fmla="*/ 2147483646 h 306"/>
              <a:gd name="T114" fmla="*/ 2147483646 w 488"/>
              <a:gd name="T115" fmla="*/ 2147483646 h 3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8" h="306">
                <a:moveTo>
                  <a:pt x="62" y="2"/>
                </a:moveTo>
                <a:lnTo>
                  <a:pt x="60" y="4"/>
                </a:lnTo>
                <a:lnTo>
                  <a:pt x="64" y="10"/>
                </a:lnTo>
                <a:lnTo>
                  <a:pt x="86" y="24"/>
                </a:lnTo>
                <a:lnTo>
                  <a:pt x="100" y="38"/>
                </a:lnTo>
                <a:lnTo>
                  <a:pt x="98" y="40"/>
                </a:lnTo>
                <a:lnTo>
                  <a:pt x="90" y="50"/>
                </a:lnTo>
                <a:lnTo>
                  <a:pt x="88" y="50"/>
                </a:lnTo>
                <a:lnTo>
                  <a:pt x="88" y="52"/>
                </a:lnTo>
                <a:lnTo>
                  <a:pt x="74" y="52"/>
                </a:lnTo>
                <a:lnTo>
                  <a:pt x="66" y="54"/>
                </a:lnTo>
                <a:lnTo>
                  <a:pt x="60" y="58"/>
                </a:lnTo>
                <a:lnTo>
                  <a:pt x="64" y="66"/>
                </a:lnTo>
                <a:lnTo>
                  <a:pt x="64" y="74"/>
                </a:lnTo>
                <a:lnTo>
                  <a:pt x="72" y="86"/>
                </a:lnTo>
                <a:lnTo>
                  <a:pt x="72" y="108"/>
                </a:lnTo>
                <a:lnTo>
                  <a:pt x="78" y="110"/>
                </a:lnTo>
                <a:lnTo>
                  <a:pt x="88" y="114"/>
                </a:lnTo>
                <a:lnTo>
                  <a:pt x="90" y="114"/>
                </a:lnTo>
                <a:lnTo>
                  <a:pt x="92" y="116"/>
                </a:lnTo>
                <a:lnTo>
                  <a:pt x="102" y="130"/>
                </a:lnTo>
                <a:lnTo>
                  <a:pt x="108" y="146"/>
                </a:lnTo>
                <a:lnTo>
                  <a:pt x="108" y="156"/>
                </a:lnTo>
                <a:lnTo>
                  <a:pt x="106" y="164"/>
                </a:lnTo>
                <a:lnTo>
                  <a:pt x="104" y="170"/>
                </a:lnTo>
                <a:lnTo>
                  <a:pt x="94" y="178"/>
                </a:lnTo>
                <a:lnTo>
                  <a:pt x="80" y="184"/>
                </a:lnTo>
                <a:lnTo>
                  <a:pt x="54" y="200"/>
                </a:lnTo>
                <a:lnTo>
                  <a:pt x="52" y="200"/>
                </a:lnTo>
                <a:lnTo>
                  <a:pt x="4" y="204"/>
                </a:lnTo>
                <a:lnTo>
                  <a:pt x="0" y="216"/>
                </a:lnTo>
                <a:lnTo>
                  <a:pt x="8" y="232"/>
                </a:lnTo>
                <a:lnTo>
                  <a:pt x="8" y="234"/>
                </a:lnTo>
                <a:lnTo>
                  <a:pt x="12" y="254"/>
                </a:lnTo>
                <a:lnTo>
                  <a:pt x="38" y="286"/>
                </a:lnTo>
                <a:lnTo>
                  <a:pt x="40" y="286"/>
                </a:lnTo>
                <a:lnTo>
                  <a:pt x="50" y="306"/>
                </a:lnTo>
                <a:lnTo>
                  <a:pt x="52" y="302"/>
                </a:lnTo>
                <a:lnTo>
                  <a:pt x="60" y="278"/>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92" y="238"/>
                </a:lnTo>
                <a:lnTo>
                  <a:pt x="218" y="242"/>
                </a:lnTo>
                <a:lnTo>
                  <a:pt x="220" y="242"/>
                </a:lnTo>
                <a:lnTo>
                  <a:pt x="228" y="250"/>
                </a:lnTo>
                <a:lnTo>
                  <a:pt x="242" y="254"/>
                </a:lnTo>
                <a:lnTo>
                  <a:pt x="250" y="262"/>
                </a:lnTo>
                <a:lnTo>
                  <a:pt x="254" y="264"/>
                </a:lnTo>
                <a:lnTo>
                  <a:pt x="264" y="256"/>
                </a:lnTo>
                <a:lnTo>
                  <a:pt x="264" y="254"/>
                </a:lnTo>
                <a:lnTo>
                  <a:pt x="276" y="244"/>
                </a:lnTo>
                <a:lnTo>
                  <a:pt x="284" y="230"/>
                </a:lnTo>
                <a:lnTo>
                  <a:pt x="296" y="238"/>
                </a:lnTo>
                <a:lnTo>
                  <a:pt x="296" y="240"/>
                </a:lnTo>
                <a:lnTo>
                  <a:pt x="300" y="250"/>
                </a:lnTo>
                <a:lnTo>
                  <a:pt x="300" y="252"/>
                </a:lnTo>
                <a:lnTo>
                  <a:pt x="298" y="258"/>
                </a:lnTo>
                <a:lnTo>
                  <a:pt x="300" y="260"/>
                </a:lnTo>
                <a:lnTo>
                  <a:pt x="308" y="256"/>
                </a:lnTo>
                <a:lnTo>
                  <a:pt x="318" y="246"/>
                </a:lnTo>
                <a:lnTo>
                  <a:pt x="328" y="246"/>
                </a:lnTo>
                <a:lnTo>
                  <a:pt x="330" y="246"/>
                </a:lnTo>
                <a:lnTo>
                  <a:pt x="336" y="250"/>
                </a:lnTo>
                <a:lnTo>
                  <a:pt x="342" y="258"/>
                </a:lnTo>
                <a:lnTo>
                  <a:pt x="342" y="260"/>
                </a:lnTo>
                <a:lnTo>
                  <a:pt x="342" y="264"/>
                </a:lnTo>
                <a:lnTo>
                  <a:pt x="340" y="282"/>
                </a:lnTo>
                <a:lnTo>
                  <a:pt x="346"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4"/>
                </a:lnTo>
                <a:lnTo>
                  <a:pt x="430" y="110"/>
                </a:lnTo>
                <a:lnTo>
                  <a:pt x="430" y="106"/>
                </a:lnTo>
                <a:lnTo>
                  <a:pt x="428" y="108"/>
                </a:lnTo>
                <a:lnTo>
                  <a:pt x="416" y="100"/>
                </a:lnTo>
                <a:lnTo>
                  <a:pt x="408" y="108"/>
                </a:lnTo>
                <a:lnTo>
                  <a:pt x="400" y="114"/>
                </a:lnTo>
                <a:lnTo>
                  <a:pt x="394" y="114"/>
                </a:lnTo>
                <a:lnTo>
                  <a:pt x="388" y="110"/>
                </a:lnTo>
                <a:lnTo>
                  <a:pt x="382" y="104"/>
                </a:lnTo>
                <a:lnTo>
                  <a:pt x="372" y="94"/>
                </a:lnTo>
                <a:lnTo>
                  <a:pt x="366" y="86"/>
                </a:lnTo>
                <a:lnTo>
                  <a:pt x="362" y="86"/>
                </a:lnTo>
                <a:lnTo>
                  <a:pt x="352" y="90"/>
                </a:lnTo>
                <a:lnTo>
                  <a:pt x="334" y="94"/>
                </a:lnTo>
                <a:lnTo>
                  <a:pt x="328" y="94"/>
                </a:lnTo>
                <a:lnTo>
                  <a:pt x="324" y="94"/>
                </a:lnTo>
                <a:lnTo>
                  <a:pt x="322" y="90"/>
                </a:lnTo>
                <a:lnTo>
                  <a:pt x="320" y="84"/>
                </a:lnTo>
                <a:lnTo>
                  <a:pt x="320" y="70"/>
                </a:lnTo>
                <a:lnTo>
                  <a:pt x="322" y="60"/>
                </a:lnTo>
                <a:lnTo>
                  <a:pt x="320" y="54"/>
                </a:lnTo>
                <a:lnTo>
                  <a:pt x="216" y="50"/>
                </a:lnTo>
                <a:lnTo>
                  <a:pt x="202" y="44"/>
                </a:lnTo>
                <a:lnTo>
                  <a:pt x="194" y="38"/>
                </a:lnTo>
                <a:lnTo>
                  <a:pt x="178" y="34"/>
                </a:lnTo>
                <a:lnTo>
                  <a:pt x="172" y="30"/>
                </a:lnTo>
                <a:lnTo>
                  <a:pt x="164" y="24"/>
                </a:lnTo>
                <a:lnTo>
                  <a:pt x="144" y="0"/>
                </a:lnTo>
                <a:lnTo>
                  <a:pt x="132" y="10"/>
                </a:lnTo>
                <a:lnTo>
                  <a:pt x="116" y="4"/>
                </a:lnTo>
                <a:lnTo>
                  <a:pt x="74" y="6"/>
                </a:lnTo>
                <a:lnTo>
                  <a:pt x="62" y="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5" name="广东"/>
          <p:cNvSpPr/>
          <p:nvPr/>
        </p:nvSpPr>
        <p:spPr bwMode="auto">
          <a:xfrm>
            <a:off x="4436100" y="5008472"/>
            <a:ext cx="781335" cy="618391"/>
          </a:xfrm>
          <a:custGeom>
            <a:avLst/>
            <a:gdLst>
              <a:gd name="T0" fmla="*/ 2147483646 w 508"/>
              <a:gd name="T1" fmla="*/ 2147483646 h 402"/>
              <a:gd name="T2" fmla="*/ 2147483646 w 508"/>
              <a:gd name="T3" fmla="*/ 2147483646 h 402"/>
              <a:gd name="T4" fmla="*/ 2147483646 w 508"/>
              <a:gd name="T5" fmla="*/ 2147483646 h 402"/>
              <a:gd name="T6" fmla="*/ 2147483646 w 508"/>
              <a:gd name="T7" fmla="*/ 2147483646 h 402"/>
              <a:gd name="T8" fmla="*/ 2147483646 w 508"/>
              <a:gd name="T9" fmla="*/ 2147483646 h 402"/>
              <a:gd name="T10" fmla="*/ 2147483646 w 508"/>
              <a:gd name="T11" fmla="*/ 2147483646 h 402"/>
              <a:gd name="T12" fmla="*/ 2147483646 w 508"/>
              <a:gd name="T13" fmla="*/ 2147483646 h 402"/>
              <a:gd name="T14" fmla="*/ 2147483646 w 508"/>
              <a:gd name="T15" fmla="*/ 2147483646 h 402"/>
              <a:gd name="T16" fmla="*/ 2147483646 w 508"/>
              <a:gd name="T17" fmla="*/ 2147483646 h 402"/>
              <a:gd name="T18" fmla="*/ 2147483646 w 508"/>
              <a:gd name="T19" fmla="*/ 2147483646 h 402"/>
              <a:gd name="T20" fmla="*/ 2147483646 w 508"/>
              <a:gd name="T21" fmla="*/ 2147483646 h 402"/>
              <a:gd name="T22" fmla="*/ 2147483646 w 508"/>
              <a:gd name="T23" fmla="*/ 2147483646 h 402"/>
              <a:gd name="T24" fmla="*/ 2147483646 w 508"/>
              <a:gd name="T25" fmla="*/ 2147483646 h 402"/>
              <a:gd name="T26" fmla="*/ 2147483646 w 508"/>
              <a:gd name="T27" fmla="*/ 2147483646 h 402"/>
              <a:gd name="T28" fmla="*/ 2147483646 w 508"/>
              <a:gd name="T29" fmla="*/ 2147483646 h 402"/>
              <a:gd name="T30" fmla="*/ 2147483646 w 508"/>
              <a:gd name="T31" fmla="*/ 2147483646 h 402"/>
              <a:gd name="T32" fmla="*/ 2147483646 w 508"/>
              <a:gd name="T33" fmla="*/ 2147483646 h 402"/>
              <a:gd name="T34" fmla="*/ 2147483646 w 508"/>
              <a:gd name="T35" fmla="*/ 2147483646 h 402"/>
              <a:gd name="T36" fmla="*/ 2147483646 w 508"/>
              <a:gd name="T37" fmla="*/ 2147483646 h 402"/>
              <a:gd name="T38" fmla="*/ 2147483646 w 508"/>
              <a:gd name="T39" fmla="*/ 2147483646 h 402"/>
              <a:gd name="T40" fmla="*/ 2147483646 w 508"/>
              <a:gd name="T41" fmla="*/ 2147483646 h 402"/>
              <a:gd name="T42" fmla="*/ 2147483646 w 508"/>
              <a:gd name="T43" fmla="*/ 2147483646 h 402"/>
              <a:gd name="T44" fmla="*/ 2147483646 w 508"/>
              <a:gd name="T45" fmla="*/ 2147483646 h 402"/>
              <a:gd name="T46" fmla="*/ 2147483646 w 508"/>
              <a:gd name="T47" fmla="*/ 2147483646 h 402"/>
              <a:gd name="T48" fmla="*/ 2147483646 w 508"/>
              <a:gd name="T49" fmla="*/ 2147483646 h 402"/>
              <a:gd name="T50" fmla="*/ 2147483646 w 508"/>
              <a:gd name="T51" fmla="*/ 2147483646 h 402"/>
              <a:gd name="T52" fmla="*/ 2147483646 w 508"/>
              <a:gd name="T53" fmla="*/ 2147483646 h 402"/>
              <a:gd name="T54" fmla="*/ 2147483646 w 508"/>
              <a:gd name="T55" fmla="*/ 2147483646 h 402"/>
              <a:gd name="T56" fmla="*/ 2147483646 w 508"/>
              <a:gd name="T57" fmla="*/ 2147483646 h 402"/>
              <a:gd name="T58" fmla="*/ 2147483646 w 508"/>
              <a:gd name="T59" fmla="*/ 2147483646 h 402"/>
              <a:gd name="T60" fmla="*/ 2147483646 w 508"/>
              <a:gd name="T61" fmla="*/ 2147483646 h 402"/>
              <a:gd name="T62" fmla="*/ 2147483646 w 508"/>
              <a:gd name="T63" fmla="*/ 2147483646 h 402"/>
              <a:gd name="T64" fmla="*/ 2147483646 w 508"/>
              <a:gd name="T65" fmla="*/ 2147483646 h 402"/>
              <a:gd name="T66" fmla="*/ 2147483646 w 508"/>
              <a:gd name="T67" fmla="*/ 2147483646 h 402"/>
              <a:gd name="T68" fmla="*/ 2147483646 w 508"/>
              <a:gd name="T69" fmla="*/ 2147483646 h 402"/>
              <a:gd name="T70" fmla="*/ 2147483646 w 508"/>
              <a:gd name="T71" fmla="*/ 2147483646 h 402"/>
              <a:gd name="T72" fmla="*/ 2147483646 w 508"/>
              <a:gd name="T73" fmla="*/ 2147483646 h 402"/>
              <a:gd name="T74" fmla="*/ 2147483646 w 508"/>
              <a:gd name="T75" fmla="*/ 2147483646 h 402"/>
              <a:gd name="T76" fmla="*/ 2147483646 w 508"/>
              <a:gd name="T77" fmla="*/ 2147483646 h 402"/>
              <a:gd name="T78" fmla="*/ 2147483646 w 508"/>
              <a:gd name="T79" fmla="*/ 2147483646 h 402"/>
              <a:gd name="T80" fmla="*/ 2147483646 w 508"/>
              <a:gd name="T81" fmla="*/ 2147483646 h 402"/>
              <a:gd name="T82" fmla="*/ 2147483646 w 508"/>
              <a:gd name="T83" fmla="*/ 2147483646 h 402"/>
              <a:gd name="T84" fmla="*/ 2147483646 w 508"/>
              <a:gd name="T85" fmla="*/ 2147483646 h 402"/>
              <a:gd name="T86" fmla="*/ 2147483646 w 508"/>
              <a:gd name="T87" fmla="*/ 2147483646 h 402"/>
              <a:gd name="T88" fmla="*/ 2147483646 w 508"/>
              <a:gd name="T89" fmla="*/ 2147483646 h 402"/>
              <a:gd name="T90" fmla="*/ 2147483646 w 508"/>
              <a:gd name="T91" fmla="*/ 2147483646 h 402"/>
              <a:gd name="T92" fmla="*/ 2147483646 w 508"/>
              <a:gd name="T93" fmla="*/ 2147483646 h 402"/>
              <a:gd name="T94" fmla="*/ 2147483646 w 508"/>
              <a:gd name="T95" fmla="*/ 2147483646 h 402"/>
              <a:gd name="T96" fmla="*/ 2147483646 w 508"/>
              <a:gd name="T97" fmla="*/ 2147483646 h 402"/>
              <a:gd name="T98" fmla="*/ 2147483646 w 508"/>
              <a:gd name="T99" fmla="*/ 2147483646 h 402"/>
              <a:gd name="T100" fmla="*/ 2147483646 w 508"/>
              <a:gd name="T101" fmla="*/ 2147483646 h 4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2" y="114"/>
                </a:lnTo>
                <a:lnTo>
                  <a:pt x="496" y="110"/>
                </a:lnTo>
                <a:lnTo>
                  <a:pt x="472" y="88"/>
                </a:lnTo>
                <a:lnTo>
                  <a:pt x="460" y="58"/>
                </a:lnTo>
                <a:lnTo>
                  <a:pt x="446" y="44"/>
                </a:lnTo>
                <a:lnTo>
                  <a:pt x="424" y="42"/>
                </a:lnTo>
                <a:lnTo>
                  <a:pt x="406" y="44"/>
                </a:lnTo>
                <a:lnTo>
                  <a:pt x="402" y="44"/>
                </a:lnTo>
                <a:lnTo>
                  <a:pt x="404" y="54"/>
                </a:lnTo>
                <a:lnTo>
                  <a:pt x="404" y="56"/>
                </a:lnTo>
                <a:lnTo>
                  <a:pt x="404" y="58"/>
                </a:lnTo>
                <a:lnTo>
                  <a:pt x="400" y="58"/>
                </a:lnTo>
                <a:lnTo>
                  <a:pt x="388" y="64"/>
                </a:lnTo>
                <a:lnTo>
                  <a:pt x="386" y="62"/>
                </a:lnTo>
                <a:lnTo>
                  <a:pt x="372" y="50"/>
                </a:lnTo>
                <a:lnTo>
                  <a:pt x="368" y="50"/>
                </a:lnTo>
                <a:lnTo>
                  <a:pt x="364" y="50"/>
                </a:lnTo>
                <a:lnTo>
                  <a:pt x="332" y="64"/>
                </a:lnTo>
                <a:lnTo>
                  <a:pt x="322" y="68"/>
                </a:lnTo>
                <a:lnTo>
                  <a:pt x="316" y="66"/>
                </a:lnTo>
                <a:lnTo>
                  <a:pt x="310" y="70"/>
                </a:lnTo>
                <a:lnTo>
                  <a:pt x="304" y="76"/>
                </a:lnTo>
                <a:lnTo>
                  <a:pt x="300" y="80"/>
                </a:lnTo>
                <a:lnTo>
                  <a:pt x="298" y="76"/>
                </a:lnTo>
                <a:lnTo>
                  <a:pt x="288" y="66"/>
                </a:lnTo>
                <a:lnTo>
                  <a:pt x="286" y="62"/>
                </a:lnTo>
                <a:lnTo>
                  <a:pt x="286" y="58"/>
                </a:lnTo>
                <a:lnTo>
                  <a:pt x="290" y="50"/>
                </a:lnTo>
                <a:lnTo>
                  <a:pt x="300" y="38"/>
                </a:lnTo>
                <a:lnTo>
                  <a:pt x="314" y="22"/>
                </a:lnTo>
                <a:lnTo>
                  <a:pt x="318" y="16"/>
                </a:lnTo>
                <a:lnTo>
                  <a:pt x="316" y="12"/>
                </a:lnTo>
                <a:lnTo>
                  <a:pt x="312" y="12"/>
                </a:lnTo>
                <a:lnTo>
                  <a:pt x="308" y="14"/>
                </a:lnTo>
                <a:lnTo>
                  <a:pt x="298" y="20"/>
                </a:lnTo>
                <a:lnTo>
                  <a:pt x="288" y="26"/>
                </a:lnTo>
                <a:lnTo>
                  <a:pt x="282" y="28"/>
                </a:lnTo>
                <a:lnTo>
                  <a:pt x="280" y="26"/>
                </a:lnTo>
                <a:lnTo>
                  <a:pt x="278" y="20"/>
                </a:lnTo>
                <a:lnTo>
                  <a:pt x="276" y="20"/>
                </a:lnTo>
                <a:lnTo>
                  <a:pt x="270" y="6"/>
                </a:lnTo>
                <a:lnTo>
                  <a:pt x="254" y="16"/>
                </a:lnTo>
                <a:lnTo>
                  <a:pt x="252" y="18"/>
                </a:lnTo>
                <a:lnTo>
                  <a:pt x="252" y="16"/>
                </a:lnTo>
                <a:lnTo>
                  <a:pt x="236" y="8"/>
                </a:lnTo>
                <a:lnTo>
                  <a:pt x="220" y="2"/>
                </a:lnTo>
                <a:lnTo>
                  <a:pt x="214" y="0"/>
                </a:lnTo>
                <a:lnTo>
                  <a:pt x="208" y="2"/>
                </a:lnTo>
                <a:lnTo>
                  <a:pt x="204" y="6"/>
                </a:lnTo>
                <a:lnTo>
                  <a:pt x="198" y="12"/>
                </a:lnTo>
                <a:lnTo>
                  <a:pt x="204" y="24"/>
                </a:lnTo>
                <a:lnTo>
                  <a:pt x="210" y="38"/>
                </a:lnTo>
                <a:lnTo>
                  <a:pt x="210" y="44"/>
                </a:lnTo>
                <a:lnTo>
                  <a:pt x="210" y="48"/>
                </a:lnTo>
                <a:lnTo>
                  <a:pt x="208" y="52"/>
                </a:lnTo>
                <a:lnTo>
                  <a:pt x="204" y="54"/>
                </a:lnTo>
                <a:lnTo>
                  <a:pt x="200" y="54"/>
                </a:lnTo>
                <a:lnTo>
                  <a:pt x="194" y="54"/>
                </a:lnTo>
                <a:lnTo>
                  <a:pt x="188" y="50"/>
                </a:lnTo>
                <a:lnTo>
                  <a:pt x="182" y="46"/>
                </a:lnTo>
                <a:lnTo>
                  <a:pt x="164" y="36"/>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60" y="230"/>
                </a:lnTo>
                <a:lnTo>
                  <a:pt x="58" y="234"/>
                </a:lnTo>
                <a:lnTo>
                  <a:pt x="64" y="248"/>
                </a:lnTo>
                <a:lnTo>
                  <a:pt x="60" y="266"/>
                </a:lnTo>
                <a:lnTo>
                  <a:pt x="42" y="264"/>
                </a:lnTo>
                <a:lnTo>
                  <a:pt x="38" y="284"/>
                </a:lnTo>
                <a:lnTo>
                  <a:pt x="16" y="284"/>
                </a:lnTo>
                <a:lnTo>
                  <a:pt x="10" y="292"/>
                </a:lnTo>
                <a:lnTo>
                  <a:pt x="4" y="306"/>
                </a:lnTo>
                <a:lnTo>
                  <a:pt x="0" y="356"/>
                </a:lnTo>
                <a:lnTo>
                  <a:pt x="4" y="368"/>
                </a:lnTo>
                <a:lnTo>
                  <a:pt x="6" y="368"/>
                </a:lnTo>
                <a:lnTo>
                  <a:pt x="6" y="380"/>
                </a:lnTo>
                <a:lnTo>
                  <a:pt x="16" y="392"/>
                </a:lnTo>
                <a:lnTo>
                  <a:pt x="16" y="402"/>
                </a:lnTo>
                <a:lnTo>
                  <a:pt x="42" y="400"/>
                </a:lnTo>
                <a:lnTo>
                  <a:pt x="44" y="398"/>
                </a:lnTo>
                <a:lnTo>
                  <a:pt x="44" y="396"/>
                </a:lnTo>
                <a:lnTo>
                  <a:pt x="52" y="388"/>
                </a:lnTo>
                <a:lnTo>
                  <a:pt x="36" y="372"/>
                </a:lnTo>
                <a:lnTo>
                  <a:pt x="34" y="372"/>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90"/>
                </a:lnTo>
                <a:lnTo>
                  <a:pt x="146" y="296"/>
                </a:lnTo>
                <a:lnTo>
                  <a:pt x="152" y="294"/>
                </a:lnTo>
                <a:lnTo>
                  <a:pt x="150" y="282"/>
                </a:lnTo>
                <a:lnTo>
                  <a:pt x="168" y="282"/>
                </a:lnTo>
                <a:lnTo>
                  <a:pt x="186" y="286"/>
                </a:lnTo>
                <a:lnTo>
                  <a:pt x="192" y="274"/>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86" y="230"/>
                </a:lnTo>
                <a:lnTo>
                  <a:pt x="312" y="226"/>
                </a:lnTo>
                <a:lnTo>
                  <a:pt x="318" y="224"/>
                </a:lnTo>
                <a:lnTo>
                  <a:pt x="322" y="216"/>
                </a:lnTo>
                <a:lnTo>
                  <a:pt x="314" y="208"/>
                </a:lnTo>
                <a:lnTo>
                  <a:pt x="312" y="206"/>
                </a:lnTo>
                <a:lnTo>
                  <a:pt x="330" y="200"/>
                </a:lnTo>
                <a:lnTo>
                  <a:pt x="332" y="198"/>
                </a:lnTo>
                <a:lnTo>
                  <a:pt x="340" y="206"/>
                </a:lnTo>
                <a:lnTo>
                  <a:pt x="346" y="202"/>
                </a:lnTo>
                <a:lnTo>
                  <a:pt x="346" y="190"/>
                </a:lnTo>
                <a:lnTo>
                  <a:pt x="350" y="190"/>
                </a:lnTo>
                <a:lnTo>
                  <a:pt x="364" y="190"/>
                </a:lnTo>
                <a:lnTo>
                  <a:pt x="370" y="192"/>
                </a:lnTo>
                <a:lnTo>
                  <a:pt x="376" y="194"/>
                </a:lnTo>
                <a:lnTo>
                  <a:pt x="382" y="198"/>
                </a:lnTo>
                <a:lnTo>
                  <a:pt x="386" y="202"/>
                </a:lnTo>
                <a:lnTo>
                  <a:pt x="388" y="206"/>
                </a:lnTo>
                <a:lnTo>
                  <a:pt x="392" y="186"/>
                </a:lnTo>
                <a:lnTo>
                  <a:pt x="396" y="184"/>
                </a:lnTo>
                <a:lnTo>
                  <a:pt x="400" y="182"/>
                </a:lnTo>
                <a:lnTo>
                  <a:pt x="406" y="182"/>
                </a:lnTo>
                <a:lnTo>
                  <a:pt x="412" y="184"/>
                </a:lnTo>
                <a:lnTo>
                  <a:pt x="414" y="186"/>
                </a:lnTo>
                <a:lnTo>
                  <a:pt x="414" y="188"/>
                </a:lnTo>
                <a:lnTo>
                  <a:pt x="418" y="188"/>
                </a:lnTo>
                <a:lnTo>
                  <a:pt x="432" y="180"/>
                </a:lnTo>
                <a:lnTo>
                  <a:pt x="460" y="160"/>
                </a:lnTo>
                <a:lnTo>
                  <a:pt x="460" y="152"/>
                </a:lnTo>
                <a:lnTo>
                  <a:pt x="464" y="146"/>
                </a:lnTo>
                <a:lnTo>
                  <a:pt x="470" y="140"/>
                </a:lnTo>
                <a:lnTo>
                  <a:pt x="476" y="138"/>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6" name="江西"/>
          <p:cNvSpPr/>
          <p:nvPr/>
        </p:nvSpPr>
        <p:spPr bwMode="auto">
          <a:xfrm>
            <a:off x="4806065" y="4472890"/>
            <a:ext cx="467466" cy="637089"/>
          </a:xfrm>
          <a:custGeom>
            <a:avLst/>
            <a:gdLst>
              <a:gd name="T0" fmla="*/ 2147483646 w 304"/>
              <a:gd name="T1" fmla="*/ 0 h 414"/>
              <a:gd name="T2" fmla="*/ 2147483646 w 304"/>
              <a:gd name="T3" fmla="*/ 2147483646 h 414"/>
              <a:gd name="T4" fmla="*/ 2147483646 w 304"/>
              <a:gd name="T5" fmla="*/ 2147483646 h 414"/>
              <a:gd name="T6" fmla="*/ 2147483646 w 304"/>
              <a:gd name="T7" fmla="*/ 2147483646 h 414"/>
              <a:gd name="T8" fmla="*/ 2147483646 w 304"/>
              <a:gd name="T9" fmla="*/ 2147483646 h 414"/>
              <a:gd name="T10" fmla="*/ 2147483646 w 304"/>
              <a:gd name="T11" fmla="*/ 2147483646 h 414"/>
              <a:gd name="T12" fmla="*/ 2147483646 w 304"/>
              <a:gd name="T13" fmla="*/ 2147483646 h 414"/>
              <a:gd name="T14" fmla="*/ 2147483646 w 304"/>
              <a:gd name="T15" fmla="*/ 2147483646 h 414"/>
              <a:gd name="T16" fmla="*/ 2147483646 w 304"/>
              <a:gd name="T17" fmla="*/ 2147483646 h 414"/>
              <a:gd name="T18" fmla="*/ 2147483646 w 304"/>
              <a:gd name="T19" fmla="*/ 2147483646 h 414"/>
              <a:gd name="T20" fmla="*/ 2147483646 w 304"/>
              <a:gd name="T21" fmla="*/ 2147483646 h 414"/>
              <a:gd name="T22" fmla="*/ 2147483646 w 304"/>
              <a:gd name="T23" fmla="*/ 2147483646 h 414"/>
              <a:gd name="T24" fmla="*/ 2147483646 w 304"/>
              <a:gd name="T25" fmla="*/ 2147483646 h 414"/>
              <a:gd name="T26" fmla="*/ 2147483646 w 304"/>
              <a:gd name="T27" fmla="*/ 2147483646 h 414"/>
              <a:gd name="T28" fmla="*/ 0 w 304"/>
              <a:gd name="T29" fmla="*/ 2147483646 h 414"/>
              <a:gd name="T30" fmla="*/ 2147483646 w 304"/>
              <a:gd name="T31" fmla="*/ 2147483646 h 414"/>
              <a:gd name="T32" fmla="*/ 2147483646 w 304"/>
              <a:gd name="T33" fmla="*/ 2147483646 h 414"/>
              <a:gd name="T34" fmla="*/ 2147483646 w 304"/>
              <a:gd name="T35" fmla="*/ 2147483646 h 414"/>
              <a:gd name="T36" fmla="*/ 2147483646 w 304"/>
              <a:gd name="T37" fmla="*/ 2147483646 h 414"/>
              <a:gd name="T38" fmla="*/ 2147483646 w 304"/>
              <a:gd name="T39" fmla="*/ 2147483646 h 414"/>
              <a:gd name="T40" fmla="*/ 2147483646 w 304"/>
              <a:gd name="T41" fmla="*/ 2147483646 h 414"/>
              <a:gd name="T42" fmla="*/ 2147483646 w 304"/>
              <a:gd name="T43" fmla="*/ 2147483646 h 414"/>
              <a:gd name="T44" fmla="*/ 2147483646 w 304"/>
              <a:gd name="T45" fmla="*/ 2147483646 h 414"/>
              <a:gd name="T46" fmla="*/ 2147483646 w 304"/>
              <a:gd name="T47" fmla="*/ 2147483646 h 414"/>
              <a:gd name="T48" fmla="*/ 2147483646 w 304"/>
              <a:gd name="T49" fmla="*/ 2147483646 h 414"/>
              <a:gd name="T50" fmla="*/ 2147483646 w 304"/>
              <a:gd name="T51" fmla="*/ 2147483646 h 414"/>
              <a:gd name="T52" fmla="*/ 2147483646 w 304"/>
              <a:gd name="T53" fmla="*/ 2147483646 h 414"/>
              <a:gd name="T54" fmla="*/ 2147483646 w 304"/>
              <a:gd name="T55" fmla="*/ 2147483646 h 414"/>
              <a:gd name="T56" fmla="*/ 2147483646 w 304"/>
              <a:gd name="T57" fmla="*/ 2147483646 h 414"/>
              <a:gd name="T58" fmla="*/ 2147483646 w 304"/>
              <a:gd name="T59" fmla="*/ 2147483646 h 414"/>
              <a:gd name="T60" fmla="*/ 2147483646 w 304"/>
              <a:gd name="T61" fmla="*/ 2147483646 h 414"/>
              <a:gd name="T62" fmla="*/ 2147483646 w 304"/>
              <a:gd name="T63" fmla="*/ 2147483646 h 414"/>
              <a:gd name="T64" fmla="*/ 2147483646 w 304"/>
              <a:gd name="T65" fmla="*/ 2147483646 h 414"/>
              <a:gd name="T66" fmla="*/ 2147483646 w 304"/>
              <a:gd name="T67" fmla="*/ 2147483646 h 414"/>
              <a:gd name="T68" fmla="*/ 2147483646 w 304"/>
              <a:gd name="T69" fmla="*/ 2147483646 h 414"/>
              <a:gd name="T70" fmla="*/ 2147483646 w 304"/>
              <a:gd name="T71" fmla="*/ 2147483646 h 414"/>
              <a:gd name="T72" fmla="*/ 2147483646 w 304"/>
              <a:gd name="T73" fmla="*/ 2147483646 h 414"/>
              <a:gd name="T74" fmla="*/ 2147483646 w 304"/>
              <a:gd name="T75" fmla="*/ 2147483646 h 414"/>
              <a:gd name="T76" fmla="*/ 2147483646 w 304"/>
              <a:gd name="T77" fmla="*/ 2147483646 h 414"/>
              <a:gd name="T78" fmla="*/ 2147483646 w 304"/>
              <a:gd name="T79" fmla="*/ 2147483646 h 414"/>
              <a:gd name="T80" fmla="*/ 2147483646 w 304"/>
              <a:gd name="T81" fmla="*/ 2147483646 h 414"/>
              <a:gd name="T82" fmla="*/ 2147483646 w 304"/>
              <a:gd name="T83" fmla="*/ 2147483646 h 414"/>
              <a:gd name="T84" fmla="*/ 2147483646 w 304"/>
              <a:gd name="T85" fmla="*/ 2147483646 h 414"/>
              <a:gd name="T86" fmla="*/ 2147483646 w 304"/>
              <a:gd name="T87" fmla="*/ 2147483646 h 414"/>
              <a:gd name="T88" fmla="*/ 2147483646 w 304"/>
              <a:gd name="T89" fmla="*/ 2147483646 h 414"/>
              <a:gd name="T90" fmla="*/ 2147483646 w 304"/>
              <a:gd name="T91" fmla="*/ 2147483646 h 414"/>
              <a:gd name="T92" fmla="*/ 2147483646 w 304"/>
              <a:gd name="T93" fmla="*/ 2147483646 h 414"/>
              <a:gd name="T94" fmla="*/ 2147483646 w 304"/>
              <a:gd name="T95" fmla="*/ 2147483646 h 414"/>
              <a:gd name="T96" fmla="*/ 2147483646 w 304"/>
              <a:gd name="T97" fmla="*/ 2147483646 h 414"/>
              <a:gd name="T98" fmla="*/ 2147483646 w 304"/>
              <a:gd name="T99" fmla="*/ 2147483646 h 414"/>
              <a:gd name="T100" fmla="*/ 2147483646 w 304"/>
              <a:gd name="T101" fmla="*/ 2147483646 h 414"/>
              <a:gd name="T102" fmla="*/ 2147483646 w 304"/>
              <a:gd name="T103" fmla="*/ 2147483646 h 414"/>
              <a:gd name="T104" fmla="*/ 2147483646 w 304"/>
              <a:gd name="T105" fmla="*/ 2147483646 h 414"/>
              <a:gd name="T106" fmla="*/ 2147483646 w 304"/>
              <a:gd name="T107" fmla="*/ 2147483646 h 414"/>
              <a:gd name="T108" fmla="*/ 2147483646 w 304"/>
              <a:gd name="T109" fmla="*/ 2147483646 h 414"/>
              <a:gd name="T110" fmla="*/ 2147483646 w 304"/>
              <a:gd name="T111" fmla="*/ 2147483646 h 414"/>
              <a:gd name="T112" fmla="*/ 2147483646 w 304"/>
              <a:gd name="T113" fmla="*/ 2147483646 h 414"/>
              <a:gd name="T114" fmla="*/ 2147483646 w 304"/>
              <a:gd name="T115" fmla="*/ 2147483646 h 414"/>
              <a:gd name="T116" fmla="*/ 2147483646 w 304"/>
              <a:gd name="T117" fmla="*/ 2147483646 h 4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4" h="414">
                <a:moveTo>
                  <a:pt x="240" y="16"/>
                </a:moveTo>
                <a:lnTo>
                  <a:pt x="238" y="16"/>
                </a:lnTo>
                <a:lnTo>
                  <a:pt x="220" y="0"/>
                </a:lnTo>
                <a:lnTo>
                  <a:pt x="212" y="6"/>
                </a:lnTo>
                <a:lnTo>
                  <a:pt x="206" y="16"/>
                </a:lnTo>
                <a:lnTo>
                  <a:pt x="200" y="24"/>
                </a:lnTo>
                <a:lnTo>
                  <a:pt x="192" y="28"/>
                </a:lnTo>
                <a:lnTo>
                  <a:pt x="184" y="32"/>
                </a:lnTo>
                <a:lnTo>
                  <a:pt x="180" y="34"/>
                </a:lnTo>
                <a:lnTo>
                  <a:pt x="176" y="32"/>
                </a:lnTo>
                <a:lnTo>
                  <a:pt x="174" y="28"/>
                </a:lnTo>
                <a:lnTo>
                  <a:pt x="174" y="22"/>
                </a:lnTo>
                <a:lnTo>
                  <a:pt x="180" y="4"/>
                </a:lnTo>
                <a:lnTo>
                  <a:pt x="152" y="22"/>
                </a:lnTo>
                <a:lnTo>
                  <a:pt x="152" y="24"/>
                </a:lnTo>
                <a:lnTo>
                  <a:pt x="128" y="24"/>
                </a:lnTo>
                <a:lnTo>
                  <a:pt x="108" y="34"/>
                </a:lnTo>
                <a:lnTo>
                  <a:pt x="108" y="36"/>
                </a:lnTo>
                <a:lnTo>
                  <a:pt x="84" y="36"/>
                </a:lnTo>
                <a:lnTo>
                  <a:pt x="72" y="42"/>
                </a:lnTo>
                <a:lnTo>
                  <a:pt x="68" y="54"/>
                </a:lnTo>
                <a:lnTo>
                  <a:pt x="66" y="56"/>
                </a:lnTo>
                <a:lnTo>
                  <a:pt x="40" y="56"/>
                </a:lnTo>
                <a:lnTo>
                  <a:pt x="34" y="56"/>
                </a:lnTo>
                <a:lnTo>
                  <a:pt x="28" y="62"/>
                </a:lnTo>
                <a:lnTo>
                  <a:pt x="8" y="80"/>
                </a:lnTo>
                <a:lnTo>
                  <a:pt x="16" y="84"/>
                </a:lnTo>
                <a:lnTo>
                  <a:pt x="20" y="88"/>
                </a:lnTo>
                <a:lnTo>
                  <a:pt x="22" y="94"/>
                </a:lnTo>
                <a:lnTo>
                  <a:pt x="22" y="92"/>
                </a:lnTo>
                <a:lnTo>
                  <a:pt x="34" y="138"/>
                </a:lnTo>
                <a:lnTo>
                  <a:pt x="34" y="140"/>
                </a:lnTo>
                <a:lnTo>
                  <a:pt x="34" y="144"/>
                </a:lnTo>
                <a:lnTo>
                  <a:pt x="32" y="144"/>
                </a:lnTo>
                <a:lnTo>
                  <a:pt x="0" y="188"/>
                </a:lnTo>
                <a:lnTo>
                  <a:pt x="0" y="200"/>
                </a:lnTo>
                <a:lnTo>
                  <a:pt x="8" y="196"/>
                </a:lnTo>
                <a:lnTo>
                  <a:pt x="12" y="196"/>
                </a:lnTo>
                <a:lnTo>
                  <a:pt x="16" y="198"/>
                </a:lnTo>
                <a:lnTo>
                  <a:pt x="18" y="202"/>
                </a:lnTo>
                <a:lnTo>
                  <a:pt x="16" y="214"/>
                </a:lnTo>
                <a:lnTo>
                  <a:pt x="16" y="226"/>
                </a:lnTo>
                <a:lnTo>
                  <a:pt x="18" y="238"/>
                </a:lnTo>
                <a:lnTo>
                  <a:pt x="20" y="250"/>
                </a:lnTo>
                <a:lnTo>
                  <a:pt x="24" y="262"/>
                </a:lnTo>
                <a:lnTo>
                  <a:pt x="36" y="274"/>
                </a:lnTo>
                <a:lnTo>
                  <a:pt x="40" y="280"/>
                </a:lnTo>
                <a:lnTo>
                  <a:pt x="40" y="286"/>
                </a:lnTo>
                <a:lnTo>
                  <a:pt x="36" y="294"/>
                </a:lnTo>
                <a:lnTo>
                  <a:pt x="42" y="304"/>
                </a:lnTo>
                <a:lnTo>
                  <a:pt x="44" y="310"/>
                </a:lnTo>
                <a:lnTo>
                  <a:pt x="44" y="320"/>
                </a:lnTo>
                <a:lnTo>
                  <a:pt x="40" y="330"/>
                </a:lnTo>
                <a:lnTo>
                  <a:pt x="34" y="344"/>
                </a:lnTo>
                <a:lnTo>
                  <a:pt x="44" y="362"/>
                </a:lnTo>
                <a:lnTo>
                  <a:pt x="46" y="366"/>
                </a:lnTo>
                <a:lnTo>
                  <a:pt x="52" y="362"/>
                </a:lnTo>
                <a:lnTo>
                  <a:pt x="60" y="356"/>
                </a:lnTo>
                <a:lnTo>
                  <a:pt x="66" y="352"/>
                </a:lnTo>
                <a:lnTo>
                  <a:pt x="72" y="352"/>
                </a:lnTo>
                <a:lnTo>
                  <a:pt x="78" y="352"/>
                </a:lnTo>
                <a:lnTo>
                  <a:pt x="84" y="356"/>
                </a:lnTo>
                <a:lnTo>
                  <a:pt x="86" y="362"/>
                </a:lnTo>
                <a:lnTo>
                  <a:pt x="86" y="366"/>
                </a:lnTo>
                <a:lnTo>
                  <a:pt x="82" y="374"/>
                </a:lnTo>
                <a:lnTo>
                  <a:pt x="66" y="392"/>
                </a:lnTo>
                <a:lnTo>
                  <a:pt x="56" y="406"/>
                </a:lnTo>
                <a:lnTo>
                  <a:pt x="60" y="414"/>
                </a:lnTo>
                <a:lnTo>
                  <a:pt x="72" y="408"/>
                </a:lnTo>
                <a:lnTo>
                  <a:pt x="76" y="406"/>
                </a:lnTo>
                <a:lnTo>
                  <a:pt x="80" y="406"/>
                </a:lnTo>
                <a:lnTo>
                  <a:pt x="94" y="402"/>
                </a:lnTo>
                <a:lnTo>
                  <a:pt x="120" y="390"/>
                </a:lnTo>
                <a:lnTo>
                  <a:pt x="126" y="388"/>
                </a:lnTo>
                <a:lnTo>
                  <a:pt x="134" y="390"/>
                </a:lnTo>
                <a:lnTo>
                  <a:pt x="142" y="394"/>
                </a:lnTo>
                <a:lnTo>
                  <a:pt x="150" y="402"/>
                </a:lnTo>
                <a:lnTo>
                  <a:pt x="154" y="400"/>
                </a:lnTo>
                <a:lnTo>
                  <a:pt x="154" y="390"/>
                </a:lnTo>
                <a:lnTo>
                  <a:pt x="152" y="388"/>
                </a:lnTo>
                <a:lnTo>
                  <a:pt x="152" y="384"/>
                </a:lnTo>
                <a:lnTo>
                  <a:pt x="154" y="380"/>
                </a:lnTo>
                <a:lnTo>
                  <a:pt x="150" y="366"/>
                </a:lnTo>
                <a:lnTo>
                  <a:pt x="150" y="362"/>
                </a:lnTo>
                <a:lnTo>
                  <a:pt x="150" y="358"/>
                </a:lnTo>
                <a:lnTo>
                  <a:pt x="158" y="352"/>
                </a:lnTo>
                <a:lnTo>
                  <a:pt x="166" y="346"/>
                </a:lnTo>
                <a:lnTo>
                  <a:pt x="162" y="336"/>
                </a:lnTo>
                <a:lnTo>
                  <a:pt x="162" y="334"/>
                </a:lnTo>
                <a:lnTo>
                  <a:pt x="166" y="328"/>
                </a:lnTo>
                <a:lnTo>
                  <a:pt x="164" y="324"/>
                </a:lnTo>
                <a:lnTo>
                  <a:pt x="164" y="320"/>
                </a:lnTo>
                <a:lnTo>
                  <a:pt x="164" y="316"/>
                </a:lnTo>
                <a:lnTo>
                  <a:pt x="170" y="308"/>
                </a:lnTo>
                <a:lnTo>
                  <a:pt x="180" y="300"/>
                </a:lnTo>
                <a:lnTo>
                  <a:pt x="178" y="298"/>
                </a:lnTo>
                <a:lnTo>
                  <a:pt x="176" y="296"/>
                </a:lnTo>
                <a:lnTo>
                  <a:pt x="186" y="292"/>
                </a:lnTo>
                <a:lnTo>
                  <a:pt x="186" y="278"/>
                </a:lnTo>
                <a:lnTo>
                  <a:pt x="186" y="274"/>
                </a:lnTo>
                <a:lnTo>
                  <a:pt x="190" y="270"/>
                </a:lnTo>
                <a:lnTo>
                  <a:pt x="194" y="266"/>
                </a:lnTo>
                <a:lnTo>
                  <a:pt x="200" y="260"/>
                </a:lnTo>
                <a:lnTo>
                  <a:pt x="206" y="256"/>
                </a:lnTo>
                <a:lnTo>
                  <a:pt x="194" y="242"/>
                </a:lnTo>
                <a:lnTo>
                  <a:pt x="192" y="238"/>
                </a:lnTo>
                <a:lnTo>
                  <a:pt x="192" y="232"/>
                </a:lnTo>
                <a:lnTo>
                  <a:pt x="194" y="228"/>
                </a:lnTo>
                <a:lnTo>
                  <a:pt x="198" y="222"/>
                </a:lnTo>
                <a:lnTo>
                  <a:pt x="198" y="220"/>
                </a:lnTo>
                <a:lnTo>
                  <a:pt x="224" y="200"/>
                </a:lnTo>
                <a:lnTo>
                  <a:pt x="224" y="194"/>
                </a:lnTo>
                <a:lnTo>
                  <a:pt x="222" y="192"/>
                </a:lnTo>
                <a:lnTo>
                  <a:pt x="220" y="186"/>
                </a:lnTo>
                <a:lnTo>
                  <a:pt x="220" y="178"/>
                </a:lnTo>
                <a:lnTo>
                  <a:pt x="220" y="170"/>
                </a:lnTo>
                <a:lnTo>
                  <a:pt x="224" y="156"/>
                </a:lnTo>
                <a:lnTo>
                  <a:pt x="230" y="146"/>
                </a:lnTo>
                <a:lnTo>
                  <a:pt x="238" y="138"/>
                </a:lnTo>
                <a:lnTo>
                  <a:pt x="250" y="136"/>
                </a:lnTo>
                <a:lnTo>
                  <a:pt x="252" y="136"/>
                </a:lnTo>
                <a:lnTo>
                  <a:pt x="262" y="140"/>
                </a:lnTo>
                <a:lnTo>
                  <a:pt x="272" y="140"/>
                </a:lnTo>
                <a:lnTo>
                  <a:pt x="284" y="128"/>
                </a:lnTo>
                <a:lnTo>
                  <a:pt x="296" y="120"/>
                </a:lnTo>
                <a:lnTo>
                  <a:pt x="296" y="108"/>
                </a:lnTo>
                <a:lnTo>
                  <a:pt x="296" y="106"/>
                </a:lnTo>
                <a:lnTo>
                  <a:pt x="296" y="104"/>
                </a:lnTo>
                <a:lnTo>
                  <a:pt x="300" y="102"/>
                </a:lnTo>
                <a:lnTo>
                  <a:pt x="304" y="98"/>
                </a:lnTo>
                <a:lnTo>
                  <a:pt x="304" y="96"/>
                </a:lnTo>
                <a:lnTo>
                  <a:pt x="296" y="84"/>
                </a:lnTo>
                <a:lnTo>
                  <a:pt x="286" y="68"/>
                </a:lnTo>
                <a:lnTo>
                  <a:pt x="276" y="52"/>
                </a:lnTo>
                <a:lnTo>
                  <a:pt x="274" y="46"/>
                </a:lnTo>
                <a:lnTo>
                  <a:pt x="274" y="40"/>
                </a:lnTo>
                <a:lnTo>
                  <a:pt x="276" y="34"/>
                </a:lnTo>
                <a:lnTo>
                  <a:pt x="280" y="28"/>
                </a:lnTo>
                <a:lnTo>
                  <a:pt x="264" y="20"/>
                </a:lnTo>
                <a:lnTo>
                  <a:pt x="240" y="1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7" name="福建"/>
          <p:cNvSpPr/>
          <p:nvPr/>
        </p:nvSpPr>
        <p:spPr bwMode="auto">
          <a:xfrm>
            <a:off x="5049147" y="4642513"/>
            <a:ext cx="432740" cy="528904"/>
          </a:xfrm>
          <a:custGeom>
            <a:avLst/>
            <a:gdLst>
              <a:gd name="T0" fmla="*/ 2147483646 w 282"/>
              <a:gd name="T1" fmla="*/ 2147483646 h 344"/>
              <a:gd name="T2" fmla="*/ 2147483646 w 282"/>
              <a:gd name="T3" fmla="*/ 2147483646 h 344"/>
              <a:gd name="T4" fmla="*/ 2147483646 w 282"/>
              <a:gd name="T5" fmla="*/ 2147483646 h 344"/>
              <a:gd name="T6" fmla="*/ 2147483646 w 282"/>
              <a:gd name="T7" fmla="*/ 2147483646 h 344"/>
              <a:gd name="T8" fmla="*/ 2147483646 w 282"/>
              <a:gd name="T9" fmla="*/ 2147483646 h 344"/>
              <a:gd name="T10" fmla="*/ 2147483646 w 282"/>
              <a:gd name="T11" fmla="*/ 2147483646 h 344"/>
              <a:gd name="T12" fmla="*/ 2147483646 w 282"/>
              <a:gd name="T13" fmla="*/ 2147483646 h 344"/>
              <a:gd name="T14" fmla="*/ 2147483646 w 282"/>
              <a:gd name="T15" fmla="*/ 2147483646 h 344"/>
              <a:gd name="T16" fmla="*/ 2147483646 w 282"/>
              <a:gd name="T17" fmla="*/ 2147483646 h 344"/>
              <a:gd name="T18" fmla="*/ 2147483646 w 282"/>
              <a:gd name="T19" fmla="*/ 2147483646 h 344"/>
              <a:gd name="T20" fmla="*/ 2147483646 w 282"/>
              <a:gd name="T21" fmla="*/ 2147483646 h 344"/>
              <a:gd name="T22" fmla="*/ 2147483646 w 282"/>
              <a:gd name="T23" fmla="*/ 2147483646 h 344"/>
              <a:gd name="T24" fmla="*/ 2147483646 w 282"/>
              <a:gd name="T25" fmla="*/ 2147483646 h 344"/>
              <a:gd name="T26" fmla="*/ 2147483646 w 282"/>
              <a:gd name="T27" fmla="*/ 2147483646 h 344"/>
              <a:gd name="T28" fmla="*/ 2147483646 w 282"/>
              <a:gd name="T29" fmla="*/ 2147483646 h 344"/>
              <a:gd name="T30" fmla="*/ 2147483646 w 282"/>
              <a:gd name="T31" fmla="*/ 2147483646 h 344"/>
              <a:gd name="T32" fmla="*/ 2147483646 w 282"/>
              <a:gd name="T33" fmla="*/ 2147483646 h 344"/>
              <a:gd name="T34" fmla="*/ 0 w 282"/>
              <a:gd name="T35" fmla="*/ 2147483646 h 344"/>
              <a:gd name="T36" fmla="*/ 2147483646 w 282"/>
              <a:gd name="T37" fmla="*/ 2147483646 h 344"/>
              <a:gd name="T38" fmla="*/ 2147483646 w 282"/>
              <a:gd name="T39" fmla="*/ 2147483646 h 344"/>
              <a:gd name="T40" fmla="*/ 2147483646 w 282"/>
              <a:gd name="T41" fmla="*/ 2147483646 h 344"/>
              <a:gd name="T42" fmla="*/ 2147483646 w 282"/>
              <a:gd name="T43" fmla="*/ 2147483646 h 344"/>
              <a:gd name="T44" fmla="*/ 2147483646 w 282"/>
              <a:gd name="T45" fmla="*/ 2147483646 h 344"/>
              <a:gd name="T46" fmla="*/ 2147483646 w 282"/>
              <a:gd name="T47" fmla="*/ 2147483646 h 344"/>
              <a:gd name="T48" fmla="*/ 2147483646 w 282"/>
              <a:gd name="T49" fmla="*/ 2147483646 h 344"/>
              <a:gd name="T50" fmla="*/ 2147483646 w 282"/>
              <a:gd name="T51" fmla="*/ 2147483646 h 344"/>
              <a:gd name="T52" fmla="*/ 2147483646 w 282"/>
              <a:gd name="T53" fmla="*/ 2147483646 h 344"/>
              <a:gd name="T54" fmla="*/ 2147483646 w 282"/>
              <a:gd name="T55" fmla="*/ 2147483646 h 344"/>
              <a:gd name="T56" fmla="*/ 2147483646 w 282"/>
              <a:gd name="T57" fmla="*/ 2147483646 h 344"/>
              <a:gd name="T58" fmla="*/ 2147483646 w 282"/>
              <a:gd name="T59" fmla="*/ 2147483646 h 344"/>
              <a:gd name="T60" fmla="*/ 2147483646 w 282"/>
              <a:gd name="T61" fmla="*/ 2147483646 h 344"/>
              <a:gd name="T62" fmla="*/ 2147483646 w 282"/>
              <a:gd name="T63" fmla="*/ 2147483646 h 344"/>
              <a:gd name="T64" fmla="*/ 2147483646 w 282"/>
              <a:gd name="T65" fmla="*/ 2147483646 h 344"/>
              <a:gd name="T66" fmla="*/ 2147483646 w 282"/>
              <a:gd name="T67" fmla="*/ 2147483646 h 344"/>
              <a:gd name="T68" fmla="*/ 2147483646 w 282"/>
              <a:gd name="T69" fmla="*/ 2147483646 h 344"/>
              <a:gd name="T70" fmla="*/ 2147483646 w 282"/>
              <a:gd name="T71" fmla="*/ 2147483646 h 344"/>
              <a:gd name="T72" fmla="*/ 2147483646 w 282"/>
              <a:gd name="T73" fmla="*/ 2147483646 h 344"/>
              <a:gd name="T74" fmla="*/ 2147483646 w 282"/>
              <a:gd name="T75" fmla="*/ 2147483646 h 344"/>
              <a:gd name="T76" fmla="*/ 2147483646 w 282"/>
              <a:gd name="T77" fmla="*/ 2147483646 h 344"/>
              <a:gd name="T78" fmla="*/ 2147483646 w 282"/>
              <a:gd name="T79" fmla="*/ 2147483646 h 344"/>
              <a:gd name="T80" fmla="*/ 2147483646 w 282"/>
              <a:gd name="T81" fmla="*/ 2147483646 h 344"/>
              <a:gd name="T82" fmla="*/ 2147483646 w 282"/>
              <a:gd name="T83" fmla="*/ 2147483646 h 344"/>
              <a:gd name="T84" fmla="*/ 2147483646 w 282"/>
              <a:gd name="T85" fmla="*/ 2147483646 h 344"/>
              <a:gd name="T86" fmla="*/ 2147483646 w 282"/>
              <a:gd name="T87" fmla="*/ 2147483646 h 344"/>
              <a:gd name="T88" fmla="*/ 2147483646 w 282"/>
              <a:gd name="T89" fmla="*/ 2147483646 h 344"/>
              <a:gd name="T90" fmla="*/ 2147483646 w 282"/>
              <a:gd name="T91" fmla="*/ 2147483646 h 344"/>
              <a:gd name="T92" fmla="*/ 2147483646 w 282"/>
              <a:gd name="T93" fmla="*/ 2147483646 h 344"/>
              <a:gd name="T94" fmla="*/ 2147483646 w 282"/>
              <a:gd name="T95" fmla="*/ 2147483646 h 344"/>
              <a:gd name="T96" fmla="*/ 2147483646 w 282"/>
              <a:gd name="T97" fmla="*/ 2147483646 h 344"/>
              <a:gd name="T98" fmla="*/ 2147483646 w 282"/>
              <a:gd name="T99" fmla="*/ 2147483646 h 344"/>
              <a:gd name="T100" fmla="*/ 2147483646 w 282"/>
              <a:gd name="T101" fmla="*/ 2147483646 h 344"/>
              <a:gd name="T102" fmla="*/ 2147483646 w 282"/>
              <a:gd name="T103" fmla="*/ 0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2" h="344">
                <a:moveTo>
                  <a:pt x="146" y="14"/>
                </a:moveTo>
                <a:lnTo>
                  <a:pt x="146" y="14"/>
                </a:lnTo>
                <a:lnTo>
                  <a:pt x="132" y="24"/>
                </a:lnTo>
                <a:lnTo>
                  <a:pt x="120" y="38"/>
                </a:lnTo>
                <a:lnTo>
                  <a:pt x="118" y="38"/>
                </a:lnTo>
                <a:lnTo>
                  <a:pt x="118" y="40"/>
                </a:lnTo>
                <a:lnTo>
                  <a:pt x="102" y="40"/>
                </a:lnTo>
                <a:lnTo>
                  <a:pt x="92" y="34"/>
                </a:lnTo>
                <a:lnTo>
                  <a:pt x="84" y="38"/>
                </a:lnTo>
                <a:lnTo>
                  <a:pt x="78" y="42"/>
                </a:lnTo>
                <a:lnTo>
                  <a:pt x="74" y="50"/>
                </a:lnTo>
                <a:lnTo>
                  <a:pt x="70" y="60"/>
                </a:lnTo>
                <a:lnTo>
                  <a:pt x="70" y="74"/>
                </a:lnTo>
                <a:lnTo>
                  <a:pt x="80" y="66"/>
                </a:lnTo>
                <a:lnTo>
                  <a:pt x="74" y="92"/>
                </a:lnTo>
                <a:lnTo>
                  <a:pt x="74" y="94"/>
                </a:lnTo>
                <a:lnTo>
                  <a:pt x="46" y="116"/>
                </a:lnTo>
                <a:lnTo>
                  <a:pt x="42" y="124"/>
                </a:lnTo>
                <a:lnTo>
                  <a:pt x="42" y="128"/>
                </a:lnTo>
                <a:lnTo>
                  <a:pt x="48" y="134"/>
                </a:lnTo>
                <a:lnTo>
                  <a:pt x="54" y="140"/>
                </a:lnTo>
                <a:lnTo>
                  <a:pt x="56" y="142"/>
                </a:lnTo>
                <a:lnTo>
                  <a:pt x="56" y="146"/>
                </a:lnTo>
                <a:lnTo>
                  <a:pt x="56" y="148"/>
                </a:lnTo>
                <a:lnTo>
                  <a:pt x="54" y="152"/>
                </a:lnTo>
                <a:lnTo>
                  <a:pt x="36" y="166"/>
                </a:lnTo>
                <a:lnTo>
                  <a:pt x="38" y="174"/>
                </a:lnTo>
                <a:lnTo>
                  <a:pt x="36" y="184"/>
                </a:lnTo>
                <a:lnTo>
                  <a:pt x="36" y="186"/>
                </a:lnTo>
                <a:lnTo>
                  <a:pt x="30" y="190"/>
                </a:lnTo>
                <a:lnTo>
                  <a:pt x="28" y="194"/>
                </a:lnTo>
                <a:lnTo>
                  <a:pt x="24" y="200"/>
                </a:lnTo>
                <a:lnTo>
                  <a:pt x="14" y="208"/>
                </a:lnTo>
                <a:lnTo>
                  <a:pt x="14" y="210"/>
                </a:lnTo>
                <a:lnTo>
                  <a:pt x="16" y="216"/>
                </a:lnTo>
                <a:lnTo>
                  <a:pt x="14" y="226"/>
                </a:lnTo>
                <a:lnTo>
                  <a:pt x="16" y="236"/>
                </a:lnTo>
                <a:lnTo>
                  <a:pt x="16" y="238"/>
                </a:lnTo>
                <a:lnTo>
                  <a:pt x="14" y="242"/>
                </a:lnTo>
                <a:lnTo>
                  <a:pt x="6" y="250"/>
                </a:lnTo>
                <a:lnTo>
                  <a:pt x="4" y="250"/>
                </a:lnTo>
                <a:lnTo>
                  <a:pt x="0" y="252"/>
                </a:lnTo>
                <a:lnTo>
                  <a:pt x="0" y="254"/>
                </a:lnTo>
                <a:lnTo>
                  <a:pt x="6" y="272"/>
                </a:lnTo>
                <a:lnTo>
                  <a:pt x="28" y="272"/>
                </a:lnTo>
                <a:lnTo>
                  <a:pt x="50" y="272"/>
                </a:lnTo>
                <a:lnTo>
                  <a:pt x="52" y="272"/>
                </a:lnTo>
                <a:lnTo>
                  <a:pt x="52" y="274"/>
                </a:lnTo>
                <a:lnTo>
                  <a:pt x="70" y="290"/>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40" y="120"/>
                </a:lnTo>
                <a:lnTo>
                  <a:pt x="236" y="116"/>
                </a:lnTo>
                <a:lnTo>
                  <a:pt x="234" y="112"/>
                </a:lnTo>
                <a:lnTo>
                  <a:pt x="236" y="108"/>
                </a:lnTo>
                <a:lnTo>
                  <a:pt x="242" y="108"/>
                </a:lnTo>
                <a:lnTo>
                  <a:pt x="266" y="112"/>
                </a:lnTo>
                <a:lnTo>
                  <a:pt x="266" y="98"/>
                </a:lnTo>
                <a:lnTo>
                  <a:pt x="266" y="96"/>
                </a:lnTo>
                <a:lnTo>
                  <a:pt x="278" y="84"/>
                </a:lnTo>
                <a:lnTo>
                  <a:pt x="282" y="74"/>
                </a:lnTo>
                <a:lnTo>
                  <a:pt x="276" y="72"/>
                </a:lnTo>
                <a:lnTo>
                  <a:pt x="270" y="66"/>
                </a:lnTo>
                <a:lnTo>
                  <a:pt x="270" y="64"/>
                </a:lnTo>
                <a:lnTo>
                  <a:pt x="270" y="60"/>
                </a:lnTo>
                <a:lnTo>
                  <a:pt x="270" y="58"/>
                </a:lnTo>
                <a:lnTo>
                  <a:pt x="268" y="58"/>
                </a:lnTo>
                <a:lnTo>
                  <a:pt x="266" y="58"/>
                </a:lnTo>
                <a:lnTo>
                  <a:pt x="262" y="62"/>
                </a:lnTo>
                <a:lnTo>
                  <a:pt x="256" y="64"/>
                </a:lnTo>
                <a:lnTo>
                  <a:pt x="250" y="62"/>
                </a:lnTo>
                <a:lnTo>
                  <a:pt x="244" y="62"/>
                </a:lnTo>
                <a:lnTo>
                  <a:pt x="234" y="54"/>
                </a:lnTo>
                <a:lnTo>
                  <a:pt x="226" y="42"/>
                </a:lnTo>
                <a:lnTo>
                  <a:pt x="226" y="44"/>
                </a:lnTo>
                <a:lnTo>
                  <a:pt x="222" y="50"/>
                </a:lnTo>
                <a:lnTo>
                  <a:pt x="216" y="58"/>
                </a:lnTo>
                <a:lnTo>
                  <a:pt x="208" y="60"/>
                </a:lnTo>
                <a:lnTo>
                  <a:pt x="200" y="62"/>
                </a:lnTo>
                <a:lnTo>
                  <a:pt x="194" y="62"/>
                </a:lnTo>
                <a:lnTo>
                  <a:pt x="186" y="60"/>
                </a:lnTo>
                <a:lnTo>
                  <a:pt x="182" y="58"/>
                </a:lnTo>
                <a:lnTo>
                  <a:pt x="178" y="54"/>
                </a:lnTo>
                <a:lnTo>
                  <a:pt x="174" y="46"/>
                </a:lnTo>
                <a:lnTo>
                  <a:pt x="170" y="30"/>
                </a:lnTo>
                <a:lnTo>
                  <a:pt x="166" y="12"/>
                </a:lnTo>
                <a:lnTo>
                  <a:pt x="164" y="6"/>
                </a:lnTo>
                <a:lnTo>
                  <a:pt x="160" y="2"/>
                </a:lnTo>
                <a:lnTo>
                  <a:pt x="154" y="0"/>
                </a:lnTo>
                <a:lnTo>
                  <a:pt x="146" y="0"/>
                </a:lnTo>
                <a:lnTo>
                  <a:pt x="148" y="14"/>
                </a:lnTo>
                <a:lnTo>
                  <a:pt x="146" y="1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8" name="浙江"/>
          <p:cNvSpPr/>
          <p:nvPr/>
        </p:nvSpPr>
        <p:spPr bwMode="auto">
          <a:xfrm>
            <a:off x="5242812" y="4307273"/>
            <a:ext cx="371301" cy="430068"/>
          </a:xfrm>
          <a:custGeom>
            <a:avLst/>
            <a:gdLst>
              <a:gd name="T0" fmla="*/ 2147483646 w 242"/>
              <a:gd name="T1" fmla="*/ 2147483646 h 280"/>
              <a:gd name="T2" fmla="*/ 2147483646 w 242"/>
              <a:gd name="T3" fmla="*/ 2147483646 h 280"/>
              <a:gd name="T4" fmla="*/ 2147483646 w 242"/>
              <a:gd name="T5" fmla="*/ 2147483646 h 280"/>
              <a:gd name="T6" fmla="*/ 2147483646 w 242"/>
              <a:gd name="T7" fmla="*/ 2147483646 h 280"/>
              <a:gd name="T8" fmla="*/ 2147483646 w 242"/>
              <a:gd name="T9" fmla="*/ 2147483646 h 280"/>
              <a:gd name="T10" fmla="*/ 2147483646 w 242"/>
              <a:gd name="T11" fmla="*/ 2147483646 h 280"/>
              <a:gd name="T12" fmla="*/ 2147483646 w 242"/>
              <a:gd name="T13" fmla="*/ 2147483646 h 280"/>
              <a:gd name="T14" fmla="*/ 2147483646 w 242"/>
              <a:gd name="T15" fmla="*/ 2147483646 h 280"/>
              <a:gd name="T16" fmla="*/ 2147483646 w 242"/>
              <a:gd name="T17" fmla="*/ 2147483646 h 280"/>
              <a:gd name="T18" fmla="*/ 0 w 242"/>
              <a:gd name="T19" fmla="*/ 2147483646 h 280"/>
              <a:gd name="T20" fmla="*/ 2147483646 w 242"/>
              <a:gd name="T21" fmla="*/ 2147483646 h 280"/>
              <a:gd name="T22" fmla="*/ 2147483646 w 242"/>
              <a:gd name="T23" fmla="*/ 2147483646 h 280"/>
              <a:gd name="T24" fmla="*/ 2147483646 w 242"/>
              <a:gd name="T25" fmla="*/ 2147483646 h 280"/>
              <a:gd name="T26" fmla="*/ 2147483646 w 242"/>
              <a:gd name="T27" fmla="*/ 2147483646 h 280"/>
              <a:gd name="T28" fmla="*/ 2147483646 w 242"/>
              <a:gd name="T29" fmla="*/ 2147483646 h 280"/>
              <a:gd name="T30" fmla="*/ 2147483646 w 242"/>
              <a:gd name="T31" fmla="*/ 2147483646 h 280"/>
              <a:gd name="T32" fmla="*/ 2147483646 w 242"/>
              <a:gd name="T33" fmla="*/ 2147483646 h 280"/>
              <a:gd name="T34" fmla="*/ 2147483646 w 242"/>
              <a:gd name="T35" fmla="*/ 2147483646 h 280"/>
              <a:gd name="T36" fmla="*/ 2147483646 w 242"/>
              <a:gd name="T37" fmla="*/ 2147483646 h 280"/>
              <a:gd name="T38" fmla="*/ 2147483646 w 242"/>
              <a:gd name="T39" fmla="*/ 2147483646 h 280"/>
              <a:gd name="T40" fmla="*/ 2147483646 w 242"/>
              <a:gd name="T41" fmla="*/ 2147483646 h 280"/>
              <a:gd name="T42" fmla="*/ 2147483646 w 242"/>
              <a:gd name="T43" fmla="*/ 2147483646 h 280"/>
              <a:gd name="T44" fmla="*/ 2147483646 w 242"/>
              <a:gd name="T45" fmla="*/ 2147483646 h 280"/>
              <a:gd name="T46" fmla="*/ 2147483646 w 242"/>
              <a:gd name="T47" fmla="*/ 2147483646 h 280"/>
              <a:gd name="T48" fmla="*/ 2147483646 w 242"/>
              <a:gd name="T49" fmla="*/ 2147483646 h 280"/>
              <a:gd name="T50" fmla="*/ 2147483646 w 242"/>
              <a:gd name="T51" fmla="*/ 2147483646 h 280"/>
              <a:gd name="T52" fmla="*/ 2147483646 w 242"/>
              <a:gd name="T53" fmla="*/ 2147483646 h 280"/>
              <a:gd name="T54" fmla="*/ 2147483646 w 242"/>
              <a:gd name="T55" fmla="*/ 2147483646 h 280"/>
              <a:gd name="T56" fmla="*/ 2147483646 w 242"/>
              <a:gd name="T57" fmla="*/ 2147483646 h 280"/>
              <a:gd name="T58" fmla="*/ 2147483646 w 242"/>
              <a:gd name="T59" fmla="*/ 2147483646 h 280"/>
              <a:gd name="T60" fmla="*/ 2147483646 w 242"/>
              <a:gd name="T61" fmla="*/ 2147483646 h 280"/>
              <a:gd name="T62" fmla="*/ 2147483646 w 242"/>
              <a:gd name="T63" fmla="*/ 2147483646 h 280"/>
              <a:gd name="T64" fmla="*/ 2147483646 w 242"/>
              <a:gd name="T65" fmla="*/ 2147483646 h 280"/>
              <a:gd name="T66" fmla="*/ 2147483646 w 242"/>
              <a:gd name="T67" fmla="*/ 2147483646 h 280"/>
              <a:gd name="T68" fmla="*/ 2147483646 w 242"/>
              <a:gd name="T69" fmla="*/ 2147483646 h 280"/>
              <a:gd name="T70" fmla="*/ 2147483646 w 242"/>
              <a:gd name="T71" fmla="*/ 2147483646 h 280"/>
              <a:gd name="T72" fmla="*/ 2147483646 w 242"/>
              <a:gd name="T73" fmla="*/ 2147483646 h 280"/>
              <a:gd name="T74" fmla="*/ 2147483646 w 242"/>
              <a:gd name="T75" fmla="*/ 2147483646 h 280"/>
              <a:gd name="T76" fmla="*/ 2147483646 w 242"/>
              <a:gd name="T77" fmla="*/ 2147483646 h 280"/>
              <a:gd name="T78" fmla="*/ 2147483646 w 242"/>
              <a:gd name="T79" fmla="*/ 2147483646 h 280"/>
              <a:gd name="T80" fmla="*/ 2147483646 w 242"/>
              <a:gd name="T81" fmla="*/ 2147483646 h 280"/>
              <a:gd name="T82" fmla="*/ 2147483646 w 242"/>
              <a:gd name="T83" fmla="*/ 2147483646 h 280"/>
              <a:gd name="T84" fmla="*/ 2147483646 w 242"/>
              <a:gd name="T85" fmla="*/ 2147483646 h 280"/>
              <a:gd name="T86" fmla="*/ 2147483646 w 242"/>
              <a:gd name="T87" fmla="*/ 2147483646 h 280"/>
              <a:gd name="T88" fmla="*/ 2147483646 w 242"/>
              <a:gd name="T89" fmla="*/ 2147483646 h 280"/>
              <a:gd name="T90" fmla="*/ 2147483646 w 242"/>
              <a:gd name="T91" fmla="*/ 2147483646 h 2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2" h="280">
                <a:moveTo>
                  <a:pt x="148" y="4"/>
                </a:moveTo>
                <a:lnTo>
                  <a:pt x="148" y="4"/>
                </a:lnTo>
                <a:lnTo>
                  <a:pt x="136" y="8"/>
                </a:lnTo>
                <a:lnTo>
                  <a:pt x="126" y="12"/>
                </a:lnTo>
                <a:lnTo>
                  <a:pt x="116" y="10"/>
                </a:lnTo>
                <a:lnTo>
                  <a:pt x="102" y="6"/>
                </a:lnTo>
                <a:lnTo>
                  <a:pt x="84" y="4"/>
                </a:lnTo>
                <a:lnTo>
                  <a:pt x="78" y="6"/>
                </a:lnTo>
                <a:lnTo>
                  <a:pt x="74" y="12"/>
                </a:lnTo>
                <a:lnTo>
                  <a:pt x="62" y="28"/>
                </a:lnTo>
                <a:lnTo>
                  <a:pt x="74" y="52"/>
                </a:lnTo>
                <a:lnTo>
                  <a:pt x="54" y="64"/>
                </a:lnTo>
                <a:lnTo>
                  <a:pt x="38" y="60"/>
                </a:lnTo>
                <a:lnTo>
                  <a:pt x="44" y="74"/>
                </a:lnTo>
                <a:lnTo>
                  <a:pt x="44" y="78"/>
                </a:lnTo>
                <a:lnTo>
                  <a:pt x="44" y="82"/>
                </a:lnTo>
                <a:lnTo>
                  <a:pt x="42" y="88"/>
                </a:lnTo>
                <a:lnTo>
                  <a:pt x="36" y="100"/>
                </a:lnTo>
                <a:lnTo>
                  <a:pt x="32" y="106"/>
                </a:lnTo>
                <a:lnTo>
                  <a:pt x="4" y="132"/>
                </a:lnTo>
                <a:lnTo>
                  <a:pt x="10" y="136"/>
                </a:lnTo>
                <a:lnTo>
                  <a:pt x="6" y="140"/>
                </a:lnTo>
                <a:lnTo>
                  <a:pt x="2" y="144"/>
                </a:lnTo>
                <a:lnTo>
                  <a:pt x="0" y="148"/>
                </a:lnTo>
                <a:lnTo>
                  <a:pt x="0" y="152"/>
                </a:lnTo>
                <a:lnTo>
                  <a:pt x="0" y="156"/>
                </a:lnTo>
                <a:lnTo>
                  <a:pt x="20" y="186"/>
                </a:lnTo>
                <a:lnTo>
                  <a:pt x="30" y="202"/>
                </a:lnTo>
                <a:lnTo>
                  <a:pt x="30" y="204"/>
                </a:lnTo>
                <a:lnTo>
                  <a:pt x="30" y="206"/>
                </a:lnTo>
                <a:lnTo>
                  <a:pt x="30" y="208"/>
                </a:lnTo>
                <a:lnTo>
                  <a:pt x="28" y="210"/>
                </a:lnTo>
                <a:lnTo>
                  <a:pt x="34" y="210"/>
                </a:lnTo>
                <a:lnTo>
                  <a:pt x="40" y="214"/>
                </a:lnTo>
                <a:lnTo>
                  <a:pt x="44" y="218"/>
                </a:lnTo>
                <a:lnTo>
                  <a:pt x="48" y="224"/>
                </a:lnTo>
                <a:lnTo>
                  <a:pt x="50" y="234"/>
                </a:lnTo>
                <a:lnTo>
                  <a:pt x="52" y="246"/>
                </a:lnTo>
                <a:lnTo>
                  <a:pt x="56" y="262"/>
                </a:lnTo>
                <a:lnTo>
                  <a:pt x="58" y="266"/>
                </a:lnTo>
                <a:lnTo>
                  <a:pt x="64" y="270"/>
                </a:lnTo>
                <a:lnTo>
                  <a:pt x="68" y="272"/>
                </a:lnTo>
                <a:lnTo>
                  <a:pt x="74" y="272"/>
                </a:lnTo>
                <a:lnTo>
                  <a:pt x="80" y="270"/>
                </a:lnTo>
                <a:lnTo>
                  <a:pt x="84" y="268"/>
                </a:lnTo>
                <a:lnTo>
                  <a:pt x="90" y="264"/>
                </a:lnTo>
                <a:lnTo>
                  <a:pt x="90" y="260"/>
                </a:lnTo>
                <a:lnTo>
                  <a:pt x="90" y="258"/>
                </a:lnTo>
                <a:lnTo>
                  <a:pt x="104" y="248"/>
                </a:lnTo>
                <a:lnTo>
                  <a:pt x="104" y="250"/>
                </a:lnTo>
                <a:lnTo>
                  <a:pt x="116" y="268"/>
                </a:lnTo>
                <a:lnTo>
                  <a:pt x="122" y="270"/>
                </a:lnTo>
                <a:lnTo>
                  <a:pt x="130" y="272"/>
                </a:lnTo>
                <a:lnTo>
                  <a:pt x="134" y="272"/>
                </a:lnTo>
                <a:lnTo>
                  <a:pt x="130" y="262"/>
                </a:lnTo>
                <a:lnTo>
                  <a:pt x="146" y="268"/>
                </a:lnTo>
                <a:lnTo>
                  <a:pt x="150" y="268"/>
                </a:lnTo>
                <a:lnTo>
                  <a:pt x="152" y="270"/>
                </a:lnTo>
                <a:lnTo>
                  <a:pt x="166" y="280"/>
                </a:lnTo>
                <a:lnTo>
                  <a:pt x="170" y="274"/>
                </a:lnTo>
                <a:lnTo>
                  <a:pt x="168" y="248"/>
                </a:lnTo>
                <a:lnTo>
                  <a:pt x="170" y="246"/>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90"/>
                </a:lnTo>
                <a:lnTo>
                  <a:pt x="204" y="204"/>
                </a:lnTo>
                <a:lnTo>
                  <a:pt x="228" y="184"/>
                </a:lnTo>
                <a:lnTo>
                  <a:pt x="226" y="172"/>
                </a:lnTo>
                <a:lnTo>
                  <a:pt x="222" y="172"/>
                </a:lnTo>
                <a:lnTo>
                  <a:pt x="214" y="174"/>
                </a:lnTo>
                <a:lnTo>
                  <a:pt x="228" y="136"/>
                </a:lnTo>
                <a:lnTo>
                  <a:pt x="216" y="136"/>
                </a:lnTo>
                <a:lnTo>
                  <a:pt x="214" y="136"/>
                </a:lnTo>
                <a:lnTo>
                  <a:pt x="214" y="134"/>
                </a:lnTo>
                <a:lnTo>
                  <a:pt x="210" y="128"/>
                </a:lnTo>
                <a:lnTo>
                  <a:pt x="208" y="122"/>
                </a:lnTo>
                <a:lnTo>
                  <a:pt x="210" y="116"/>
                </a:lnTo>
                <a:lnTo>
                  <a:pt x="230" y="116"/>
                </a:lnTo>
                <a:lnTo>
                  <a:pt x="242" y="116"/>
                </a:lnTo>
                <a:lnTo>
                  <a:pt x="240" y="106"/>
                </a:lnTo>
                <a:lnTo>
                  <a:pt x="232" y="92"/>
                </a:lnTo>
                <a:lnTo>
                  <a:pt x="216" y="86"/>
                </a:lnTo>
                <a:lnTo>
                  <a:pt x="232" y="70"/>
                </a:lnTo>
                <a:lnTo>
                  <a:pt x="232" y="66"/>
                </a:lnTo>
                <a:lnTo>
                  <a:pt x="224" y="68"/>
                </a:lnTo>
                <a:lnTo>
                  <a:pt x="220" y="68"/>
                </a:lnTo>
                <a:lnTo>
                  <a:pt x="220" y="66"/>
                </a:lnTo>
                <a:lnTo>
                  <a:pt x="220" y="64"/>
                </a:lnTo>
                <a:lnTo>
                  <a:pt x="218" y="58"/>
                </a:lnTo>
                <a:lnTo>
                  <a:pt x="214" y="54"/>
                </a:lnTo>
                <a:lnTo>
                  <a:pt x="210" y="50"/>
                </a:lnTo>
                <a:lnTo>
                  <a:pt x="204" y="48"/>
                </a:lnTo>
                <a:lnTo>
                  <a:pt x="172" y="48"/>
                </a:lnTo>
                <a:lnTo>
                  <a:pt x="160" y="64"/>
                </a:lnTo>
                <a:lnTo>
                  <a:pt x="156" y="64"/>
                </a:lnTo>
                <a:lnTo>
                  <a:pt x="104" y="48"/>
                </a:lnTo>
                <a:lnTo>
                  <a:pt x="154" y="36"/>
                </a:lnTo>
                <a:lnTo>
                  <a:pt x="158" y="34"/>
                </a:lnTo>
                <a:lnTo>
                  <a:pt x="162" y="30"/>
                </a:lnTo>
                <a:lnTo>
                  <a:pt x="178" y="12"/>
                </a:lnTo>
                <a:lnTo>
                  <a:pt x="162" y="0"/>
                </a:lnTo>
                <a:lnTo>
                  <a:pt x="148" y="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9" name="安徽"/>
          <p:cNvSpPr/>
          <p:nvPr/>
        </p:nvSpPr>
        <p:spPr bwMode="auto">
          <a:xfrm>
            <a:off x="4879524" y="3934636"/>
            <a:ext cx="470137" cy="575651"/>
          </a:xfrm>
          <a:custGeom>
            <a:avLst/>
            <a:gdLst>
              <a:gd name="T0" fmla="*/ 2147483646 w 306"/>
              <a:gd name="T1" fmla="*/ 2147483646 h 374"/>
              <a:gd name="T2" fmla="*/ 2147483646 w 306"/>
              <a:gd name="T3" fmla="*/ 2147483646 h 374"/>
              <a:gd name="T4" fmla="*/ 2147483646 w 306"/>
              <a:gd name="T5" fmla="*/ 2147483646 h 374"/>
              <a:gd name="T6" fmla="*/ 2147483646 w 306"/>
              <a:gd name="T7" fmla="*/ 2147483646 h 374"/>
              <a:gd name="T8" fmla="*/ 2147483646 w 306"/>
              <a:gd name="T9" fmla="*/ 2147483646 h 374"/>
              <a:gd name="T10" fmla="*/ 2147483646 w 306"/>
              <a:gd name="T11" fmla="*/ 2147483646 h 374"/>
              <a:gd name="T12" fmla="*/ 2147483646 w 306"/>
              <a:gd name="T13" fmla="*/ 2147483646 h 374"/>
              <a:gd name="T14" fmla="*/ 2147483646 w 306"/>
              <a:gd name="T15" fmla="*/ 2147483646 h 374"/>
              <a:gd name="T16" fmla="*/ 2147483646 w 306"/>
              <a:gd name="T17" fmla="*/ 2147483646 h 374"/>
              <a:gd name="T18" fmla="*/ 2147483646 w 306"/>
              <a:gd name="T19" fmla="*/ 2147483646 h 374"/>
              <a:gd name="T20" fmla="*/ 2147483646 w 306"/>
              <a:gd name="T21" fmla="*/ 2147483646 h 374"/>
              <a:gd name="T22" fmla="*/ 2147483646 w 306"/>
              <a:gd name="T23" fmla="*/ 2147483646 h 374"/>
              <a:gd name="T24" fmla="*/ 2147483646 w 306"/>
              <a:gd name="T25" fmla="*/ 2147483646 h 374"/>
              <a:gd name="T26" fmla="*/ 2147483646 w 306"/>
              <a:gd name="T27" fmla="*/ 2147483646 h 374"/>
              <a:gd name="T28" fmla="*/ 2147483646 w 306"/>
              <a:gd name="T29" fmla="*/ 2147483646 h 374"/>
              <a:gd name="T30" fmla="*/ 2147483646 w 306"/>
              <a:gd name="T31" fmla="*/ 2147483646 h 374"/>
              <a:gd name="T32" fmla="*/ 2147483646 w 306"/>
              <a:gd name="T33" fmla="*/ 2147483646 h 374"/>
              <a:gd name="T34" fmla="*/ 2147483646 w 306"/>
              <a:gd name="T35" fmla="*/ 2147483646 h 374"/>
              <a:gd name="T36" fmla="*/ 2147483646 w 306"/>
              <a:gd name="T37" fmla="*/ 2147483646 h 374"/>
              <a:gd name="T38" fmla="*/ 2147483646 w 306"/>
              <a:gd name="T39" fmla="*/ 2147483646 h 374"/>
              <a:gd name="T40" fmla="*/ 2147483646 w 306"/>
              <a:gd name="T41" fmla="*/ 2147483646 h 374"/>
              <a:gd name="T42" fmla="*/ 2147483646 w 306"/>
              <a:gd name="T43" fmla="*/ 2147483646 h 374"/>
              <a:gd name="T44" fmla="*/ 2147483646 w 306"/>
              <a:gd name="T45" fmla="*/ 2147483646 h 374"/>
              <a:gd name="T46" fmla="*/ 2147483646 w 306"/>
              <a:gd name="T47" fmla="*/ 2147483646 h 374"/>
              <a:gd name="T48" fmla="*/ 2147483646 w 306"/>
              <a:gd name="T49" fmla="*/ 2147483646 h 374"/>
              <a:gd name="T50" fmla="*/ 2147483646 w 306"/>
              <a:gd name="T51" fmla="*/ 2147483646 h 374"/>
              <a:gd name="T52" fmla="*/ 2147483646 w 306"/>
              <a:gd name="T53" fmla="*/ 2147483646 h 374"/>
              <a:gd name="T54" fmla="*/ 2147483646 w 306"/>
              <a:gd name="T55" fmla="*/ 2147483646 h 374"/>
              <a:gd name="T56" fmla="*/ 2147483646 w 306"/>
              <a:gd name="T57" fmla="*/ 2147483646 h 374"/>
              <a:gd name="T58" fmla="*/ 2147483646 w 306"/>
              <a:gd name="T59" fmla="*/ 2147483646 h 374"/>
              <a:gd name="T60" fmla="*/ 2147483646 w 306"/>
              <a:gd name="T61" fmla="*/ 2147483646 h 374"/>
              <a:gd name="T62" fmla="*/ 2147483646 w 306"/>
              <a:gd name="T63" fmla="*/ 2147483646 h 374"/>
              <a:gd name="T64" fmla="*/ 2147483646 w 306"/>
              <a:gd name="T65" fmla="*/ 2147483646 h 374"/>
              <a:gd name="T66" fmla="*/ 2147483646 w 306"/>
              <a:gd name="T67" fmla="*/ 2147483646 h 374"/>
              <a:gd name="T68" fmla="*/ 2147483646 w 306"/>
              <a:gd name="T69" fmla="*/ 2147483646 h 374"/>
              <a:gd name="T70" fmla="*/ 2147483646 w 306"/>
              <a:gd name="T71" fmla="*/ 2147483646 h 374"/>
              <a:gd name="T72" fmla="*/ 2147483646 w 306"/>
              <a:gd name="T73" fmla="*/ 2147483646 h 374"/>
              <a:gd name="T74" fmla="*/ 2147483646 w 306"/>
              <a:gd name="T75" fmla="*/ 2147483646 h 374"/>
              <a:gd name="T76" fmla="*/ 2147483646 w 306"/>
              <a:gd name="T77" fmla="*/ 2147483646 h 374"/>
              <a:gd name="T78" fmla="*/ 2147483646 w 306"/>
              <a:gd name="T79" fmla="*/ 2147483646 h 374"/>
              <a:gd name="T80" fmla="*/ 2147483646 w 306"/>
              <a:gd name="T81" fmla="*/ 2147483646 h 374"/>
              <a:gd name="T82" fmla="*/ 2147483646 w 306"/>
              <a:gd name="T83" fmla="*/ 2147483646 h 374"/>
              <a:gd name="T84" fmla="*/ 2147483646 w 306"/>
              <a:gd name="T85" fmla="*/ 2147483646 h 374"/>
              <a:gd name="T86" fmla="*/ 2147483646 w 306"/>
              <a:gd name="T87" fmla="*/ 2147483646 h 374"/>
              <a:gd name="T88" fmla="*/ 2147483646 w 306"/>
              <a:gd name="T89" fmla="*/ 2147483646 h 374"/>
              <a:gd name="T90" fmla="*/ 2147483646 w 306"/>
              <a:gd name="T91" fmla="*/ 2147483646 h 374"/>
              <a:gd name="T92" fmla="*/ 2147483646 w 306"/>
              <a:gd name="T93" fmla="*/ 2147483646 h 374"/>
              <a:gd name="T94" fmla="*/ 2147483646 w 306"/>
              <a:gd name="T95" fmla="*/ 2147483646 h 374"/>
              <a:gd name="T96" fmla="*/ 2147483646 w 306"/>
              <a:gd name="T97" fmla="*/ 2147483646 h 374"/>
              <a:gd name="T98" fmla="*/ 2147483646 w 306"/>
              <a:gd name="T99" fmla="*/ 2147483646 h 374"/>
              <a:gd name="T100" fmla="*/ 2147483646 w 306"/>
              <a:gd name="T101" fmla="*/ 2147483646 h 374"/>
              <a:gd name="T102" fmla="*/ 2147483646 w 306"/>
              <a:gd name="T103" fmla="*/ 2147483646 h 374"/>
              <a:gd name="T104" fmla="*/ 2147483646 w 306"/>
              <a:gd name="T105" fmla="*/ 2147483646 h 374"/>
              <a:gd name="T106" fmla="*/ 2147483646 w 306"/>
              <a:gd name="T107" fmla="*/ 2147483646 h 374"/>
              <a:gd name="T108" fmla="*/ 2147483646 w 306"/>
              <a:gd name="T109" fmla="*/ 2147483646 h 374"/>
              <a:gd name="T110" fmla="*/ 2147483646 w 306"/>
              <a:gd name="T111" fmla="*/ 2147483646 h 374"/>
              <a:gd name="T112" fmla="*/ 2147483646 w 306"/>
              <a:gd name="T113" fmla="*/ 2147483646 h 374"/>
              <a:gd name="T114" fmla="*/ 2147483646 w 306"/>
              <a:gd name="T115" fmla="*/ 2147483646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74">
                <a:moveTo>
                  <a:pt x="192" y="106"/>
                </a:moveTo>
                <a:lnTo>
                  <a:pt x="192" y="106"/>
                </a:lnTo>
                <a:lnTo>
                  <a:pt x="186" y="86"/>
                </a:lnTo>
                <a:lnTo>
                  <a:pt x="180" y="70"/>
                </a:lnTo>
                <a:lnTo>
                  <a:pt x="174" y="60"/>
                </a:lnTo>
                <a:lnTo>
                  <a:pt x="170" y="56"/>
                </a:lnTo>
                <a:lnTo>
                  <a:pt x="142" y="46"/>
                </a:lnTo>
                <a:lnTo>
                  <a:pt x="122" y="40"/>
                </a:lnTo>
                <a:lnTo>
                  <a:pt x="110" y="34"/>
                </a:lnTo>
                <a:lnTo>
                  <a:pt x="104" y="30"/>
                </a:lnTo>
                <a:lnTo>
                  <a:pt x="96" y="22"/>
                </a:lnTo>
                <a:lnTo>
                  <a:pt x="80" y="0"/>
                </a:lnTo>
                <a:lnTo>
                  <a:pt x="74" y="0"/>
                </a:lnTo>
                <a:lnTo>
                  <a:pt x="76" y="2"/>
                </a:lnTo>
                <a:lnTo>
                  <a:pt x="82" y="14"/>
                </a:lnTo>
                <a:lnTo>
                  <a:pt x="96" y="34"/>
                </a:lnTo>
                <a:lnTo>
                  <a:pt x="98" y="36"/>
                </a:lnTo>
                <a:lnTo>
                  <a:pt x="98" y="38"/>
                </a:lnTo>
                <a:lnTo>
                  <a:pt x="86" y="60"/>
                </a:lnTo>
                <a:lnTo>
                  <a:pt x="78" y="70"/>
                </a:lnTo>
                <a:lnTo>
                  <a:pt x="74" y="72"/>
                </a:lnTo>
                <a:lnTo>
                  <a:pt x="72" y="72"/>
                </a:lnTo>
                <a:lnTo>
                  <a:pt x="64" y="66"/>
                </a:lnTo>
                <a:lnTo>
                  <a:pt x="52" y="50"/>
                </a:lnTo>
                <a:lnTo>
                  <a:pt x="38" y="46"/>
                </a:lnTo>
                <a:lnTo>
                  <a:pt x="40" y="54"/>
                </a:lnTo>
                <a:lnTo>
                  <a:pt x="46" y="70"/>
                </a:lnTo>
                <a:lnTo>
                  <a:pt x="46" y="72"/>
                </a:lnTo>
                <a:lnTo>
                  <a:pt x="46" y="74"/>
                </a:lnTo>
                <a:lnTo>
                  <a:pt x="44" y="82"/>
                </a:lnTo>
                <a:lnTo>
                  <a:pt x="28" y="88"/>
                </a:lnTo>
                <a:lnTo>
                  <a:pt x="24" y="90"/>
                </a:lnTo>
                <a:lnTo>
                  <a:pt x="22" y="94"/>
                </a:lnTo>
                <a:lnTo>
                  <a:pt x="22" y="102"/>
                </a:lnTo>
                <a:lnTo>
                  <a:pt x="24" y="116"/>
                </a:lnTo>
                <a:lnTo>
                  <a:pt x="20" y="124"/>
                </a:lnTo>
                <a:lnTo>
                  <a:pt x="18" y="126"/>
                </a:lnTo>
                <a:lnTo>
                  <a:pt x="16" y="126"/>
                </a:lnTo>
                <a:lnTo>
                  <a:pt x="0" y="122"/>
                </a:lnTo>
                <a:lnTo>
                  <a:pt x="2" y="126"/>
                </a:lnTo>
                <a:lnTo>
                  <a:pt x="8" y="130"/>
                </a:lnTo>
                <a:lnTo>
                  <a:pt x="18" y="144"/>
                </a:lnTo>
                <a:lnTo>
                  <a:pt x="28" y="160"/>
                </a:lnTo>
                <a:lnTo>
                  <a:pt x="28" y="162"/>
                </a:lnTo>
                <a:lnTo>
                  <a:pt x="36" y="162"/>
                </a:lnTo>
                <a:lnTo>
                  <a:pt x="42" y="160"/>
                </a:lnTo>
                <a:lnTo>
                  <a:pt x="48" y="162"/>
                </a:lnTo>
                <a:lnTo>
                  <a:pt x="54" y="164"/>
                </a:lnTo>
                <a:lnTo>
                  <a:pt x="60" y="166"/>
                </a:lnTo>
                <a:lnTo>
                  <a:pt x="70" y="178"/>
                </a:lnTo>
                <a:lnTo>
                  <a:pt x="68" y="200"/>
                </a:lnTo>
                <a:lnTo>
                  <a:pt x="72" y="204"/>
                </a:lnTo>
                <a:lnTo>
                  <a:pt x="72" y="210"/>
                </a:lnTo>
                <a:lnTo>
                  <a:pt x="68" y="214"/>
                </a:lnTo>
                <a:lnTo>
                  <a:pt x="60" y="218"/>
                </a:lnTo>
                <a:lnTo>
                  <a:pt x="56" y="218"/>
                </a:lnTo>
                <a:lnTo>
                  <a:pt x="54" y="220"/>
                </a:lnTo>
                <a:lnTo>
                  <a:pt x="52" y="224"/>
                </a:lnTo>
                <a:lnTo>
                  <a:pt x="50" y="230"/>
                </a:lnTo>
                <a:lnTo>
                  <a:pt x="44" y="244"/>
                </a:lnTo>
                <a:lnTo>
                  <a:pt x="52" y="254"/>
                </a:lnTo>
                <a:lnTo>
                  <a:pt x="74" y="258"/>
                </a:lnTo>
                <a:lnTo>
                  <a:pt x="76" y="258"/>
                </a:lnTo>
                <a:lnTo>
                  <a:pt x="86" y="268"/>
                </a:lnTo>
                <a:lnTo>
                  <a:pt x="72" y="288"/>
                </a:lnTo>
                <a:lnTo>
                  <a:pt x="102" y="352"/>
                </a:lnTo>
                <a:lnTo>
                  <a:pt x="104" y="354"/>
                </a:lnTo>
                <a:lnTo>
                  <a:pt x="98" y="358"/>
                </a:lnTo>
                <a:lnTo>
                  <a:pt x="100" y="364"/>
                </a:lnTo>
                <a:lnTo>
                  <a:pt x="156" y="330"/>
                </a:lnTo>
                <a:lnTo>
                  <a:pt x="146" y="346"/>
                </a:lnTo>
                <a:lnTo>
                  <a:pt x="138" y="362"/>
                </a:lnTo>
                <a:lnTo>
                  <a:pt x="134" y="374"/>
                </a:lnTo>
                <a:lnTo>
                  <a:pt x="140" y="372"/>
                </a:lnTo>
                <a:lnTo>
                  <a:pt x="146" y="366"/>
                </a:lnTo>
                <a:lnTo>
                  <a:pt x="152" y="360"/>
                </a:lnTo>
                <a:lnTo>
                  <a:pt x="156" y="350"/>
                </a:lnTo>
                <a:lnTo>
                  <a:pt x="158" y="350"/>
                </a:lnTo>
                <a:lnTo>
                  <a:pt x="172" y="342"/>
                </a:lnTo>
                <a:lnTo>
                  <a:pt x="174" y="340"/>
                </a:lnTo>
                <a:lnTo>
                  <a:pt x="196" y="358"/>
                </a:lnTo>
                <a:lnTo>
                  <a:pt x="220" y="360"/>
                </a:lnTo>
                <a:lnTo>
                  <a:pt x="232" y="368"/>
                </a:lnTo>
                <a:lnTo>
                  <a:pt x="260" y="342"/>
                </a:lnTo>
                <a:lnTo>
                  <a:pt x="264" y="336"/>
                </a:lnTo>
                <a:lnTo>
                  <a:pt x="268" y="326"/>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0" y="226"/>
                </a:lnTo>
                <a:lnTo>
                  <a:pt x="284" y="222"/>
                </a:lnTo>
                <a:lnTo>
                  <a:pt x="282" y="222"/>
                </a:lnTo>
                <a:lnTo>
                  <a:pt x="272" y="232"/>
                </a:lnTo>
                <a:lnTo>
                  <a:pt x="272" y="230"/>
                </a:lnTo>
                <a:lnTo>
                  <a:pt x="270" y="230"/>
                </a:lnTo>
                <a:lnTo>
                  <a:pt x="256" y="226"/>
                </a:lnTo>
                <a:lnTo>
                  <a:pt x="252" y="214"/>
                </a:lnTo>
                <a:lnTo>
                  <a:pt x="244" y="210"/>
                </a:lnTo>
                <a:lnTo>
                  <a:pt x="236" y="204"/>
                </a:lnTo>
                <a:lnTo>
                  <a:pt x="226" y="198"/>
                </a:lnTo>
                <a:lnTo>
                  <a:pt x="218" y="192"/>
                </a:lnTo>
                <a:lnTo>
                  <a:pt x="216" y="190"/>
                </a:lnTo>
                <a:lnTo>
                  <a:pt x="216" y="186"/>
                </a:lnTo>
                <a:lnTo>
                  <a:pt x="214" y="184"/>
                </a:lnTo>
                <a:lnTo>
                  <a:pt x="216" y="180"/>
                </a:lnTo>
                <a:lnTo>
                  <a:pt x="220" y="170"/>
                </a:lnTo>
                <a:lnTo>
                  <a:pt x="230" y="152"/>
                </a:lnTo>
                <a:lnTo>
                  <a:pt x="232" y="144"/>
                </a:lnTo>
                <a:lnTo>
                  <a:pt x="234" y="138"/>
                </a:lnTo>
                <a:lnTo>
                  <a:pt x="234" y="128"/>
                </a:lnTo>
                <a:lnTo>
                  <a:pt x="240" y="128"/>
                </a:lnTo>
                <a:lnTo>
                  <a:pt x="258" y="130"/>
                </a:lnTo>
                <a:lnTo>
                  <a:pt x="260" y="122"/>
                </a:lnTo>
                <a:lnTo>
                  <a:pt x="264" y="106"/>
                </a:lnTo>
                <a:lnTo>
                  <a:pt x="260" y="104"/>
                </a:lnTo>
                <a:lnTo>
                  <a:pt x="242" y="116"/>
                </a:lnTo>
                <a:lnTo>
                  <a:pt x="230" y="122"/>
                </a:lnTo>
                <a:lnTo>
                  <a:pt x="222" y="122"/>
                </a:lnTo>
                <a:lnTo>
                  <a:pt x="214" y="120"/>
                </a:lnTo>
                <a:lnTo>
                  <a:pt x="204" y="114"/>
                </a:lnTo>
                <a:lnTo>
                  <a:pt x="194" y="108"/>
                </a:lnTo>
                <a:lnTo>
                  <a:pt x="194" y="106"/>
                </a:lnTo>
                <a:lnTo>
                  <a:pt x="192" y="106"/>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0" name="天津"/>
          <p:cNvSpPr/>
          <p:nvPr/>
        </p:nvSpPr>
        <p:spPr bwMode="auto">
          <a:xfrm>
            <a:off x="4971681" y="3270835"/>
            <a:ext cx="122877" cy="177637"/>
          </a:xfrm>
          <a:custGeom>
            <a:avLst/>
            <a:gdLst>
              <a:gd name="T0" fmla="*/ 2147483646 w 80"/>
              <a:gd name="T1" fmla="*/ 2147483646 h 116"/>
              <a:gd name="T2" fmla="*/ 2147483646 w 80"/>
              <a:gd name="T3" fmla="*/ 0 h 116"/>
              <a:gd name="T4" fmla="*/ 2147483646 w 80"/>
              <a:gd name="T5" fmla="*/ 0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0 w 80"/>
              <a:gd name="T35" fmla="*/ 2147483646 h 116"/>
              <a:gd name="T36" fmla="*/ 0 w 80"/>
              <a:gd name="T37" fmla="*/ 2147483646 h 116"/>
              <a:gd name="T38" fmla="*/ 0 w 80"/>
              <a:gd name="T39" fmla="*/ 2147483646 h 116"/>
              <a:gd name="T40" fmla="*/ 0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2147483646 w 80"/>
              <a:gd name="T55" fmla="*/ 2147483646 h 116"/>
              <a:gd name="T56" fmla="*/ 2147483646 w 80"/>
              <a:gd name="T57" fmla="*/ 2147483646 h 116"/>
              <a:gd name="T58" fmla="*/ 2147483646 w 80"/>
              <a:gd name="T59" fmla="*/ 2147483646 h 116"/>
              <a:gd name="T60" fmla="*/ 2147483646 w 80"/>
              <a:gd name="T61" fmla="*/ 2147483646 h 116"/>
              <a:gd name="T62" fmla="*/ 2147483646 w 80"/>
              <a:gd name="T63" fmla="*/ 2147483646 h 116"/>
              <a:gd name="T64" fmla="*/ 2147483646 w 80"/>
              <a:gd name="T65" fmla="*/ 2147483646 h 116"/>
              <a:gd name="T66" fmla="*/ 2147483646 w 80"/>
              <a:gd name="T67" fmla="*/ 2147483646 h 116"/>
              <a:gd name="T68" fmla="*/ 2147483646 w 80"/>
              <a:gd name="T69" fmla="*/ 2147483646 h 116"/>
              <a:gd name="T70" fmla="*/ 2147483646 w 80"/>
              <a:gd name="T71" fmla="*/ 2147483646 h 116"/>
              <a:gd name="T72" fmla="*/ 2147483646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 h="116">
                <a:moveTo>
                  <a:pt x="46" y="2"/>
                </a:moveTo>
                <a:lnTo>
                  <a:pt x="44" y="0"/>
                </a:lnTo>
                <a:lnTo>
                  <a:pt x="40" y="2"/>
                </a:lnTo>
                <a:lnTo>
                  <a:pt x="38" y="4"/>
                </a:lnTo>
                <a:lnTo>
                  <a:pt x="32" y="14"/>
                </a:lnTo>
                <a:lnTo>
                  <a:pt x="28" y="12"/>
                </a:lnTo>
                <a:lnTo>
                  <a:pt x="28" y="14"/>
                </a:lnTo>
                <a:lnTo>
                  <a:pt x="22" y="20"/>
                </a:lnTo>
                <a:lnTo>
                  <a:pt x="18" y="22"/>
                </a:lnTo>
                <a:lnTo>
                  <a:pt x="10" y="26"/>
                </a:lnTo>
                <a:lnTo>
                  <a:pt x="8" y="32"/>
                </a:lnTo>
                <a:lnTo>
                  <a:pt x="8" y="44"/>
                </a:lnTo>
                <a:lnTo>
                  <a:pt x="6" y="48"/>
                </a:lnTo>
                <a:lnTo>
                  <a:pt x="4" y="50"/>
                </a:lnTo>
                <a:lnTo>
                  <a:pt x="0" y="60"/>
                </a:lnTo>
                <a:lnTo>
                  <a:pt x="0" y="66"/>
                </a:lnTo>
                <a:lnTo>
                  <a:pt x="0" y="78"/>
                </a:lnTo>
                <a:lnTo>
                  <a:pt x="4" y="102"/>
                </a:lnTo>
                <a:lnTo>
                  <a:pt x="8" y="106"/>
                </a:lnTo>
                <a:lnTo>
                  <a:pt x="18" y="112"/>
                </a:lnTo>
                <a:lnTo>
                  <a:pt x="36" y="116"/>
                </a:lnTo>
                <a:lnTo>
                  <a:pt x="44" y="114"/>
                </a:lnTo>
                <a:lnTo>
                  <a:pt x="54" y="110"/>
                </a:lnTo>
                <a:lnTo>
                  <a:pt x="50" y="100"/>
                </a:lnTo>
                <a:lnTo>
                  <a:pt x="50" y="98"/>
                </a:lnTo>
                <a:lnTo>
                  <a:pt x="52" y="90"/>
                </a:lnTo>
                <a:lnTo>
                  <a:pt x="60" y="74"/>
                </a:lnTo>
                <a:lnTo>
                  <a:pt x="76" y="74"/>
                </a:lnTo>
                <a:lnTo>
                  <a:pt x="80" y="74"/>
                </a:lnTo>
                <a:lnTo>
                  <a:pt x="74" y="64"/>
                </a:lnTo>
                <a:lnTo>
                  <a:pt x="64" y="48"/>
                </a:lnTo>
                <a:lnTo>
                  <a:pt x="58" y="40"/>
                </a:lnTo>
                <a:lnTo>
                  <a:pt x="54" y="30"/>
                </a:lnTo>
                <a:lnTo>
                  <a:pt x="52" y="18"/>
                </a:lnTo>
                <a:lnTo>
                  <a:pt x="48" y="8"/>
                </a:lnTo>
                <a:lnTo>
                  <a:pt x="46" y="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1" name="北京"/>
          <p:cNvSpPr/>
          <p:nvPr/>
        </p:nvSpPr>
        <p:spPr bwMode="auto">
          <a:xfrm>
            <a:off x="4848805" y="3190698"/>
            <a:ext cx="162945" cy="174965"/>
          </a:xfrm>
          <a:custGeom>
            <a:avLst/>
            <a:gdLst>
              <a:gd name="T0" fmla="*/ 2147483646 w 106"/>
              <a:gd name="T1" fmla="*/ 2147483646 h 114"/>
              <a:gd name="T2" fmla="*/ 2147483646 w 106"/>
              <a:gd name="T3" fmla="*/ 2147483646 h 114"/>
              <a:gd name="T4" fmla="*/ 2147483646 w 106"/>
              <a:gd name="T5" fmla="*/ 2147483646 h 114"/>
              <a:gd name="T6" fmla="*/ 2147483646 w 106"/>
              <a:gd name="T7" fmla="*/ 2147483646 h 114"/>
              <a:gd name="T8" fmla="*/ 2147483646 w 106"/>
              <a:gd name="T9" fmla="*/ 2147483646 h 114"/>
              <a:gd name="T10" fmla="*/ 2147483646 w 106"/>
              <a:gd name="T11" fmla="*/ 2147483646 h 114"/>
              <a:gd name="T12" fmla="*/ 2147483646 w 106"/>
              <a:gd name="T13" fmla="*/ 2147483646 h 114"/>
              <a:gd name="T14" fmla="*/ 2147483646 w 106"/>
              <a:gd name="T15" fmla="*/ 2147483646 h 114"/>
              <a:gd name="T16" fmla="*/ 2147483646 w 106"/>
              <a:gd name="T17" fmla="*/ 2147483646 h 114"/>
              <a:gd name="T18" fmla="*/ 0 w 106"/>
              <a:gd name="T19" fmla="*/ 2147483646 h 114"/>
              <a:gd name="T20" fmla="*/ 2147483646 w 106"/>
              <a:gd name="T21" fmla="*/ 2147483646 h 114"/>
              <a:gd name="T22" fmla="*/ 2147483646 w 106"/>
              <a:gd name="T23" fmla="*/ 2147483646 h 114"/>
              <a:gd name="T24" fmla="*/ 2147483646 w 106"/>
              <a:gd name="T25" fmla="*/ 2147483646 h 114"/>
              <a:gd name="T26" fmla="*/ 2147483646 w 106"/>
              <a:gd name="T27" fmla="*/ 2147483646 h 114"/>
              <a:gd name="T28" fmla="*/ 2147483646 w 106"/>
              <a:gd name="T29" fmla="*/ 2147483646 h 114"/>
              <a:gd name="T30" fmla="*/ 2147483646 w 106"/>
              <a:gd name="T31" fmla="*/ 2147483646 h 114"/>
              <a:gd name="T32" fmla="*/ 2147483646 w 106"/>
              <a:gd name="T33" fmla="*/ 2147483646 h 114"/>
              <a:gd name="T34" fmla="*/ 2147483646 w 106"/>
              <a:gd name="T35" fmla="*/ 2147483646 h 114"/>
              <a:gd name="T36" fmla="*/ 2147483646 w 106"/>
              <a:gd name="T37" fmla="*/ 2147483646 h 114"/>
              <a:gd name="T38" fmla="*/ 2147483646 w 106"/>
              <a:gd name="T39" fmla="*/ 2147483646 h 114"/>
              <a:gd name="T40" fmla="*/ 2147483646 w 106"/>
              <a:gd name="T41" fmla="*/ 2147483646 h 114"/>
              <a:gd name="T42" fmla="*/ 2147483646 w 106"/>
              <a:gd name="T43" fmla="*/ 2147483646 h 114"/>
              <a:gd name="T44" fmla="*/ 2147483646 w 106"/>
              <a:gd name="T45" fmla="*/ 2147483646 h 114"/>
              <a:gd name="T46" fmla="*/ 2147483646 w 106"/>
              <a:gd name="T47" fmla="*/ 2147483646 h 114"/>
              <a:gd name="T48" fmla="*/ 2147483646 w 106"/>
              <a:gd name="T49" fmla="*/ 2147483646 h 114"/>
              <a:gd name="T50" fmla="*/ 2147483646 w 106"/>
              <a:gd name="T51" fmla="*/ 2147483646 h 114"/>
              <a:gd name="T52" fmla="*/ 2147483646 w 106"/>
              <a:gd name="T53" fmla="*/ 2147483646 h 114"/>
              <a:gd name="T54" fmla="*/ 2147483646 w 106"/>
              <a:gd name="T55" fmla="*/ 2147483646 h 114"/>
              <a:gd name="T56" fmla="*/ 2147483646 w 106"/>
              <a:gd name="T57" fmla="*/ 2147483646 h 114"/>
              <a:gd name="T58" fmla="*/ 2147483646 w 106"/>
              <a:gd name="T59" fmla="*/ 2147483646 h 114"/>
              <a:gd name="T60" fmla="*/ 2147483646 w 106"/>
              <a:gd name="T61" fmla="*/ 2147483646 h 114"/>
              <a:gd name="T62" fmla="*/ 2147483646 w 106"/>
              <a:gd name="T63" fmla="*/ 2147483646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6" y="44"/>
                </a:lnTo>
                <a:lnTo>
                  <a:pt x="18" y="48"/>
                </a:lnTo>
                <a:lnTo>
                  <a:pt x="24" y="56"/>
                </a:lnTo>
                <a:lnTo>
                  <a:pt x="24" y="58"/>
                </a:lnTo>
                <a:lnTo>
                  <a:pt x="24" y="60"/>
                </a:lnTo>
                <a:lnTo>
                  <a:pt x="14" y="72"/>
                </a:lnTo>
                <a:lnTo>
                  <a:pt x="4" y="82"/>
                </a:lnTo>
                <a:lnTo>
                  <a:pt x="0" y="86"/>
                </a:lnTo>
                <a:lnTo>
                  <a:pt x="0" y="90"/>
                </a:lnTo>
                <a:lnTo>
                  <a:pt x="4" y="96"/>
                </a:lnTo>
                <a:lnTo>
                  <a:pt x="14" y="100"/>
                </a:lnTo>
                <a:lnTo>
                  <a:pt x="20" y="100"/>
                </a:lnTo>
                <a:lnTo>
                  <a:pt x="32" y="102"/>
                </a:lnTo>
                <a:lnTo>
                  <a:pt x="36" y="102"/>
                </a:lnTo>
                <a:lnTo>
                  <a:pt x="40" y="106"/>
                </a:lnTo>
                <a:lnTo>
                  <a:pt x="48" y="110"/>
                </a:lnTo>
                <a:lnTo>
                  <a:pt x="56"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102" y="26"/>
                </a:lnTo>
                <a:lnTo>
                  <a:pt x="106" y="22"/>
                </a:lnTo>
                <a:lnTo>
                  <a:pt x="104" y="18"/>
                </a:lnTo>
                <a:lnTo>
                  <a:pt x="86" y="18"/>
                </a:lnTo>
                <a:lnTo>
                  <a:pt x="68" y="6"/>
                </a:lnTo>
                <a:lnTo>
                  <a:pt x="62" y="2"/>
                </a:lnTo>
                <a:lnTo>
                  <a:pt x="58" y="0"/>
                </a:lnTo>
                <a:lnTo>
                  <a:pt x="48" y="2"/>
                </a:lnTo>
                <a:lnTo>
                  <a:pt x="44" y="2"/>
                </a:lnTo>
                <a:lnTo>
                  <a:pt x="44" y="8"/>
                </a:lnTo>
                <a:lnTo>
                  <a:pt x="50" y="10"/>
                </a:lnTo>
                <a:lnTo>
                  <a:pt x="54" y="16"/>
                </a:lnTo>
                <a:lnTo>
                  <a:pt x="54" y="20"/>
                </a:lnTo>
                <a:lnTo>
                  <a:pt x="52" y="24"/>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2" name="辽宁"/>
          <p:cNvSpPr/>
          <p:nvPr/>
        </p:nvSpPr>
        <p:spPr bwMode="auto">
          <a:xfrm>
            <a:off x="5125278" y="2843438"/>
            <a:ext cx="578322" cy="550274"/>
          </a:xfrm>
          <a:custGeom>
            <a:avLst/>
            <a:gdLst>
              <a:gd name="T0" fmla="*/ 2147483646 w 376"/>
              <a:gd name="T1" fmla="*/ 2147483646 h 358"/>
              <a:gd name="T2" fmla="*/ 2147483646 w 376"/>
              <a:gd name="T3" fmla="*/ 2147483646 h 358"/>
              <a:gd name="T4" fmla="*/ 2147483646 w 376"/>
              <a:gd name="T5" fmla="*/ 2147483646 h 358"/>
              <a:gd name="T6" fmla="*/ 2147483646 w 376"/>
              <a:gd name="T7" fmla="*/ 2147483646 h 358"/>
              <a:gd name="T8" fmla="*/ 2147483646 w 376"/>
              <a:gd name="T9" fmla="*/ 2147483646 h 358"/>
              <a:gd name="T10" fmla="*/ 2147483646 w 376"/>
              <a:gd name="T11" fmla="*/ 2147483646 h 358"/>
              <a:gd name="T12" fmla="*/ 2147483646 w 376"/>
              <a:gd name="T13" fmla="*/ 2147483646 h 358"/>
              <a:gd name="T14" fmla="*/ 2147483646 w 376"/>
              <a:gd name="T15" fmla="*/ 2147483646 h 358"/>
              <a:gd name="T16" fmla="*/ 2147483646 w 376"/>
              <a:gd name="T17" fmla="*/ 2147483646 h 358"/>
              <a:gd name="T18" fmla="*/ 2147483646 w 376"/>
              <a:gd name="T19" fmla="*/ 2147483646 h 358"/>
              <a:gd name="T20" fmla="*/ 2147483646 w 376"/>
              <a:gd name="T21" fmla="*/ 2147483646 h 358"/>
              <a:gd name="T22" fmla="*/ 2147483646 w 376"/>
              <a:gd name="T23" fmla="*/ 2147483646 h 358"/>
              <a:gd name="T24" fmla="*/ 2147483646 w 376"/>
              <a:gd name="T25" fmla="*/ 2147483646 h 358"/>
              <a:gd name="T26" fmla="*/ 2147483646 w 376"/>
              <a:gd name="T27" fmla="*/ 2147483646 h 358"/>
              <a:gd name="T28" fmla="*/ 2147483646 w 376"/>
              <a:gd name="T29" fmla="*/ 2147483646 h 358"/>
              <a:gd name="T30" fmla="*/ 2147483646 w 376"/>
              <a:gd name="T31" fmla="*/ 2147483646 h 358"/>
              <a:gd name="T32" fmla="*/ 2147483646 w 376"/>
              <a:gd name="T33" fmla="*/ 2147483646 h 358"/>
              <a:gd name="T34" fmla="*/ 2147483646 w 376"/>
              <a:gd name="T35" fmla="*/ 2147483646 h 358"/>
              <a:gd name="T36" fmla="*/ 2147483646 w 376"/>
              <a:gd name="T37" fmla="*/ 2147483646 h 358"/>
              <a:gd name="T38" fmla="*/ 2147483646 w 376"/>
              <a:gd name="T39" fmla="*/ 2147483646 h 358"/>
              <a:gd name="T40" fmla="*/ 2147483646 w 376"/>
              <a:gd name="T41" fmla="*/ 2147483646 h 358"/>
              <a:gd name="T42" fmla="*/ 2147483646 w 376"/>
              <a:gd name="T43" fmla="*/ 2147483646 h 358"/>
              <a:gd name="T44" fmla="*/ 2147483646 w 376"/>
              <a:gd name="T45" fmla="*/ 2147483646 h 358"/>
              <a:gd name="T46" fmla="*/ 2147483646 w 376"/>
              <a:gd name="T47" fmla="*/ 2147483646 h 358"/>
              <a:gd name="T48" fmla="*/ 2147483646 w 376"/>
              <a:gd name="T49" fmla="*/ 2147483646 h 358"/>
              <a:gd name="T50" fmla="*/ 2147483646 w 376"/>
              <a:gd name="T51" fmla="*/ 2147483646 h 358"/>
              <a:gd name="T52" fmla="*/ 2147483646 w 376"/>
              <a:gd name="T53" fmla="*/ 2147483646 h 358"/>
              <a:gd name="T54" fmla="*/ 2147483646 w 376"/>
              <a:gd name="T55" fmla="*/ 2147483646 h 358"/>
              <a:gd name="T56" fmla="*/ 2147483646 w 376"/>
              <a:gd name="T57" fmla="*/ 2147483646 h 358"/>
              <a:gd name="T58" fmla="*/ 2147483646 w 376"/>
              <a:gd name="T59" fmla="*/ 2147483646 h 358"/>
              <a:gd name="T60" fmla="*/ 2147483646 w 376"/>
              <a:gd name="T61" fmla="*/ 2147483646 h 358"/>
              <a:gd name="T62" fmla="*/ 2147483646 w 376"/>
              <a:gd name="T63" fmla="*/ 2147483646 h 358"/>
              <a:gd name="T64" fmla="*/ 2147483646 w 376"/>
              <a:gd name="T65" fmla="*/ 2147483646 h 358"/>
              <a:gd name="T66" fmla="*/ 2147483646 w 376"/>
              <a:gd name="T67" fmla="*/ 2147483646 h 358"/>
              <a:gd name="T68" fmla="*/ 2147483646 w 376"/>
              <a:gd name="T69" fmla="*/ 2147483646 h 358"/>
              <a:gd name="T70" fmla="*/ 2147483646 w 376"/>
              <a:gd name="T71" fmla="*/ 2147483646 h 358"/>
              <a:gd name="T72" fmla="*/ 2147483646 w 376"/>
              <a:gd name="T73" fmla="*/ 2147483646 h 358"/>
              <a:gd name="T74" fmla="*/ 2147483646 w 376"/>
              <a:gd name="T75" fmla="*/ 2147483646 h 358"/>
              <a:gd name="T76" fmla="*/ 2147483646 w 376"/>
              <a:gd name="T77" fmla="*/ 2147483646 h 358"/>
              <a:gd name="T78" fmla="*/ 2147483646 w 376"/>
              <a:gd name="T79" fmla="*/ 2147483646 h 358"/>
              <a:gd name="T80" fmla="*/ 2147483646 w 376"/>
              <a:gd name="T81" fmla="*/ 2147483646 h 358"/>
              <a:gd name="T82" fmla="*/ 2147483646 w 376"/>
              <a:gd name="T83" fmla="*/ 2147483646 h 358"/>
              <a:gd name="T84" fmla="*/ 2147483646 w 376"/>
              <a:gd name="T85" fmla="*/ 2147483646 h 358"/>
              <a:gd name="T86" fmla="*/ 2147483646 w 376"/>
              <a:gd name="T87" fmla="*/ 2147483646 h 358"/>
              <a:gd name="T88" fmla="*/ 2147483646 w 376"/>
              <a:gd name="T89" fmla="*/ 2147483646 h 358"/>
              <a:gd name="T90" fmla="*/ 2147483646 w 376"/>
              <a:gd name="T91" fmla="*/ 2147483646 h 358"/>
              <a:gd name="T92" fmla="*/ 2147483646 w 376"/>
              <a:gd name="T93" fmla="*/ 2147483646 h 358"/>
              <a:gd name="T94" fmla="*/ 2147483646 w 376"/>
              <a:gd name="T95" fmla="*/ 2147483646 h 358"/>
              <a:gd name="T96" fmla="*/ 2147483646 w 376"/>
              <a:gd name="T97" fmla="*/ 2147483646 h 358"/>
              <a:gd name="T98" fmla="*/ 2147483646 w 376"/>
              <a:gd name="T99" fmla="*/ 2147483646 h 358"/>
              <a:gd name="T100" fmla="*/ 2147483646 w 376"/>
              <a:gd name="T101" fmla="*/ 2147483646 h 358"/>
              <a:gd name="T102" fmla="*/ 2147483646 w 376"/>
              <a:gd name="T103" fmla="*/ 2147483646 h 358"/>
              <a:gd name="T104" fmla="*/ 2147483646 w 376"/>
              <a:gd name="T105" fmla="*/ 0 h 358"/>
              <a:gd name="T106" fmla="*/ 2147483646 w 376"/>
              <a:gd name="T107" fmla="*/ 2147483646 h 358"/>
              <a:gd name="T108" fmla="*/ 2147483646 w 376"/>
              <a:gd name="T109" fmla="*/ 2147483646 h 358"/>
              <a:gd name="T110" fmla="*/ 2147483646 w 376"/>
              <a:gd name="T111" fmla="*/ 2147483646 h 358"/>
              <a:gd name="T112" fmla="*/ 2147483646 w 376"/>
              <a:gd name="T113" fmla="*/ 2147483646 h 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76" h="358">
                <a:moveTo>
                  <a:pt x="172" y="46"/>
                </a:moveTo>
                <a:lnTo>
                  <a:pt x="162" y="60"/>
                </a:lnTo>
                <a:lnTo>
                  <a:pt x="160" y="64"/>
                </a:lnTo>
                <a:lnTo>
                  <a:pt x="160" y="74"/>
                </a:lnTo>
                <a:lnTo>
                  <a:pt x="160" y="80"/>
                </a:lnTo>
                <a:lnTo>
                  <a:pt x="142" y="80"/>
                </a:lnTo>
                <a:lnTo>
                  <a:pt x="140" y="80"/>
                </a:lnTo>
                <a:lnTo>
                  <a:pt x="128" y="76"/>
                </a:lnTo>
                <a:lnTo>
                  <a:pt x="116" y="92"/>
                </a:lnTo>
                <a:lnTo>
                  <a:pt x="102" y="100"/>
                </a:lnTo>
                <a:lnTo>
                  <a:pt x="92" y="112"/>
                </a:lnTo>
                <a:lnTo>
                  <a:pt x="90" y="116"/>
                </a:lnTo>
                <a:lnTo>
                  <a:pt x="70" y="138"/>
                </a:lnTo>
                <a:lnTo>
                  <a:pt x="70" y="140"/>
                </a:lnTo>
                <a:lnTo>
                  <a:pt x="68" y="140"/>
                </a:lnTo>
                <a:lnTo>
                  <a:pt x="54" y="148"/>
                </a:lnTo>
                <a:lnTo>
                  <a:pt x="42" y="140"/>
                </a:lnTo>
                <a:lnTo>
                  <a:pt x="42" y="138"/>
                </a:lnTo>
                <a:lnTo>
                  <a:pt x="30" y="126"/>
                </a:lnTo>
                <a:lnTo>
                  <a:pt x="24" y="122"/>
                </a:lnTo>
                <a:lnTo>
                  <a:pt x="28" y="156"/>
                </a:lnTo>
                <a:lnTo>
                  <a:pt x="34" y="172"/>
                </a:lnTo>
                <a:lnTo>
                  <a:pt x="22" y="184"/>
                </a:lnTo>
                <a:lnTo>
                  <a:pt x="4" y="208"/>
                </a:lnTo>
                <a:lnTo>
                  <a:pt x="4" y="220"/>
                </a:lnTo>
                <a:lnTo>
                  <a:pt x="0" y="226"/>
                </a:lnTo>
                <a:lnTo>
                  <a:pt x="2" y="232"/>
                </a:lnTo>
                <a:lnTo>
                  <a:pt x="8" y="232"/>
                </a:lnTo>
                <a:lnTo>
                  <a:pt x="32" y="238"/>
                </a:lnTo>
                <a:lnTo>
                  <a:pt x="34" y="238"/>
                </a:lnTo>
                <a:lnTo>
                  <a:pt x="34" y="240"/>
                </a:lnTo>
                <a:lnTo>
                  <a:pt x="40" y="244"/>
                </a:lnTo>
                <a:lnTo>
                  <a:pt x="46" y="248"/>
                </a:lnTo>
                <a:lnTo>
                  <a:pt x="48" y="248"/>
                </a:lnTo>
                <a:lnTo>
                  <a:pt x="50" y="252"/>
                </a:lnTo>
                <a:lnTo>
                  <a:pt x="52" y="258"/>
                </a:lnTo>
                <a:lnTo>
                  <a:pt x="54" y="264"/>
                </a:lnTo>
                <a:lnTo>
                  <a:pt x="78" y="272"/>
                </a:lnTo>
                <a:lnTo>
                  <a:pt x="86" y="270"/>
                </a:lnTo>
                <a:lnTo>
                  <a:pt x="92" y="260"/>
                </a:lnTo>
                <a:lnTo>
                  <a:pt x="112" y="224"/>
                </a:lnTo>
                <a:lnTo>
                  <a:pt x="122" y="212"/>
                </a:lnTo>
                <a:lnTo>
                  <a:pt x="122" y="210"/>
                </a:lnTo>
                <a:lnTo>
                  <a:pt x="138" y="204"/>
                </a:lnTo>
                <a:lnTo>
                  <a:pt x="148" y="202"/>
                </a:lnTo>
                <a:lnTo>
                  <a:pt x="154" y="196"/>
                </a:lnTo>
                <a:lnTo>
                  <a:pt x="160" y="192"/>
                </a:lnTo>
                <a:lnTo>
                  <a:pt x="164" y="194"/>
                </a:lnTo>
                <a:lnTo>
                  <a:pt x="172" y="198"/>
                </a:lnTo>
                <a:lnTo>
                  <a:pt x="174" y="198"/>
                </a:lnTo>
                <a:lnTo>
                  <a:pt x="174" y="200"/>
                </a:lnTo>
                <a:lnTo>
                  <a:pt x="188" y="220"/>
                </a:lnTo>
                <a:lnTo>
                  <a:pt x="188" y="222"/>
                </a:lnTo>
                <a:lnTo>
                  <a:pt x="190" y="238"/>
                </a:lnTo>
                <a:lnTo>
                  <a:pt x="188" y="254"/>
                </a:lnTo>
                <a:lnTo>
                  <a:pt x="184" y="268"/>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20"/>
                </a:lnTo>
                <a:lnTo>
                  <a:pt x="192" y="320"/>
                </a:lnTo>
                <a:lnTo>
                  <a:pt x="186" y="324"/>
                </a:lnTo>
                <a:lnTo>
                  <a:pt x="184" y="328"/>
                </a:lnTo>
                <a:lnTo>
                  <a:pt x="184" y="334"/>
                </a:lnTo>
                <a:lnTo>
                  <a:pt x="182" y="336"/>
                </a:lnTo>
                <a:lnTo>
                  <a:pt x="178" y="344"/>
                </a:lnTo>
                <a:lnTo>
                  <a:pt x="176" y="344"/>
                </a:lnTo>
                <a:lnTo>
                  <a:pt x="168" y="346"/>
                </a:lnTo>
                <a:lnTo>
                  <a:pt x="162" y="348"/>
                </a:lnTo>
                <a:lnTo>
                  <a:pt x="158" y="356"/>
                </a:lnTo>
                <a:lnTo>
                  <a:pt x="158" y="358"/>
                </a:lnTo>
                <a:lnTo>
                  <a:pt x="184" y="354"/>
                </a:lnTo>
                <a:lnTo>
                  <a:pt x="190" y="350"/>
                </a:lnTo>
                <a:lnTo>
                  <a:pt x="198" y="328"/>
                </a:lnTo>
                <a:lnTo>
                  <a:pt x="258" y="266"/>
                </a:lnTo>
                <a:lnTo>
                  <a:pt x="260" y="266"/>
                </a:lnTo>
                <a:lnTo>
                  <a:pt x="272" y="260"/>
                </a:lnTo>
                <a:lnTo>
                  <a:pt x="284" y="260"/>
                </a:lnTo>
                <a:lnTo>
                  <a:pt x="294" y="258"/>
                </a:lnTo>
                <a:lnTo>
                  <a:pt x="304" y="252"/>
                </a:lnTo>
                <a:lnTo>
                  <a:pt x="312" y="244"/>
                </a:lnTo>
                <a:lnTo>
                  <a:pt x="326" y="208"/>
                </a:lnTo>
                <a:lnTo>
                  <a:pt x="376" y="156"/>
                </a:lnTo>
                <a:lnTo>
                  <a:pt x="372" y="128"/>
                </a:lnTo>
                <a:lnTo>
                  <a:pt x="368" y="126"/>
                </a:lnTo>
                <a:lnTo>
                  <a:pt x="364" y="122"/>
                </a:lnTo>
                <a:lnTo>
                  <a:pt x="364" y="120"/>
                </a:lnTo>
                <a:lnTo>
                  <a:pt x="364" y="122"/>
                </a:lnTo>
                <a:lnTo>
                  <a:pt x="356" y="122"/>
                </a:lnTo>
                <a:lnTo>
                  <a:pt x="350" y="120"/>
                </a:lnTo>
                <a:lnTo>
                  <a:pt x="346" y="116"/>
                </a:lnTo>
                <a:lnTo>
                  <a:pt x="344" y="110"/>
                </a:lnTo>
                <a:lnTo>
                  <a:pt x="342" y="108"/>
                </a:lnTo>
                <a:lnTo>
                  <a:pt x="342" y="66"/>
                </a:lnTo>
                <a:lnTo>
                  <a:pt x="336" y="62"/>
                </a:lnTo>
                <a:lnTo>
                  <a:pt x="328" y="56"/>
                </a:lnTo>
                <a:lnTo>
                  <a:pt x="316" y="44"/>
                </a:lnTo>
                <a:lnTo>
                  <a:pt x="308" y="30"/>
                </a:lnTo>
                <a:lnTo>
                  <a:pt x="306" y="24"/>
                </a:lnTo>
                <a:lnTo>
                  <a:pt x="306" y="16"/>
                </a:lnTo>
                <a:lnTo>
                  <a:pt x="308" y="12"/>
                </a:lnTo>
                <a:lnTo>
                  <a:pt x="302" y="4"/>
                </a:lnTo>
                <a:lnTo>
                  <a:pt x="300" y="10"/>
                </a:lnTo>
                <a:lnTo>
                  <a:pt x="294" y="24"/>
                </a:lnTo>
                <a:lnTo>
                  <a:pt x="292" y="24"/>
                </a:lnTo>
                <a:lnTo>
                  <a:pt x="282" y="24"/>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12" y="48"/>
                </a:lnTo>
                <a:lnTo>
                  <a:pt x="210" y="48"/>
                </a:lnTo>
                <a:lnTo>
                  <a:pt x="208" y="48"/>
                </a:lnTo>
                <a:lnTo>
                  <a:pt x="186" y="50"/>
                </a:lnTo>
                <a:lnTo>
                  <a:pt x="172" y="4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3" name="吉林"/>
          <p:cNvSpPr/>
          <p:nvPr/>
        </p:nvSpPr>
        <p:spPr bwMode="auto">
          <a:xfrm>
            <a:off x="5254832" y="2510869"/>
            <a:ext cx="824076" cy="559624"/>
          </a:xfrm>
          <a:custGeom>
            <a:avLst/>
            <a:gdLst>
              <a:gd name="T0" fmla="*/ 2147483646 w 536"/>
              <a:gd name="T1" fmla="*/ 2147483646 h 364"/>
              <a:gd name="T2" fmla="*/ 2147483646 w 536"/>
              <a:gd name="T3" fmla="*/ 2147483646 h 364"/>
              <a:gd name="T4" fmla="*/ 2147483646 w 536"/>
              <a:gd name="T5" fmla="*/ 2147483646 h 364"/>
              <a:gd name="T6" fmla="*/ 2147483646 w 536"/>
              <a:gd name="T7" fmla="*/ 2147483646 h 364"/>
              <a:gd name="T8" fmla="*/ 2147483646 w 536"/>
              <a:gd name="T9" fmla="*/ 2147483646 h 364"/>
              <a:gd name="T10" fmla="*/ 2147483646 w 536"/>
              <a:gd name="T11" fmla="*/ 2147483646 h 364"/>
              <a:gd name="T12" fmla="*/ 2147483646 w 536"/>
              <a:gd name="T13" fmla="*/ 2147483646 h 364"/>
              <a:gd name="T14" fmla="*/ 2147483646 w 536"/>
              <a:gd name="T15" fmla="*/ 2147483646 h 364"/>
              <a:gd name="T16" fmla="*/ 2147483646 w 536"/>
              <a:gd name="T17" fmla="*/ 2147483646 h 364"/>
              <a:gd name="T18" fmla="*/ 2147483646 w 536"/>
              <a:gd name="T19" fmla="*/ 2147483646 h 364"/>
              <a:gd name="T20" fmla="*/ 2147483646 w 536"/>
              <a:gd name="T21" fmla="*/ 2147483646 h 364"/>
              <a:gd name="T22" fmla="*/ 2147483646 w 536"/>
              <a:gd name="T23" fmla="*/ 2147483646 h 364"/>
              <a:gd name="T24" fmla="*/ 2147483646 w 536"/>
              <a:gd name="T25" fmla="*/ 2147483646 h 364"/>
              <a:gd name="T26" fmla="*/ 2147483646 w 536"/>
              <a:gd name="T27" fmla="*/ 2147483646 h 364"/>
              <a:gd name="T28" fmla="*/ 2147483646 w 536"/>
              <a:gd name="T29" fmla="*/ 2147483646 h 364"/>
              <a:gd name="T30" fmla="*/ 2147483646 w 536"/>
              <a:gd name="T31" fmla="*/ 2147483646 h 364"/>
              <a:gd name="T32" fmla="*/ 2147483646 w 536"/>
              <a:gd name="T33" fmla="*/ 2147483646 h 364"/>
              <a:gd name="T34" fmla="*/ 2147483646 w 536"/>
              <a:gd name="T35" fmla="*/ 2147483646 h 364"/>
              <a:gd name="T36" fmla="*/ 2147483646 w 536"/>
              <a:gd name="T37" fmla="*/ 2147483646 h 364"/>
              <a:gd name="T38" fmla="*/ 2147483646 w 536"/>
              <a:gd name="T39" fmla="*/ 2147483646 h 364"/>
              <a:gd name="T40" fmla="*/ 2147483646 w 536"/>
              <a:gd name="T41" fmla="*/ 2147483646 h 364"/>
              <a:gd name="T42" fmla="*/ 2147483646 w 536"/>
              <a:gd name="T43" fmla="*/ 2147483646 h 364"/>
              <a:gd name="T44" fmla="*/ 2147483646 w 536"/>
              <a:gd name="T45" fmla="*/ 2147483646 h 364"/>
              <a:gd name="T46" fmla="*/ 2147483646 w 536"/>
              <a:gd name="T47" fmla="*/ 2147483646 h 364"/>
              <a:gd name="T48" fmla="*/ 2147483646 w 536"/>
              <a:gd name="T49" fmla="*/ 2147483646 h 364"/>
              <a:gd name="T50" fmla="*/ 2147483646 w 536"/>
              <a:gd name="T51" fmla="*/ 2147483646 h 364"/>
              <a:gd name="T52" fmla="*/ 2147483646 w 536"/>
              <a:gd name="T53" fmla="*/ 2147483646 h 364"/>
              <a:gd name="T54" fmla="*/ 2147483646 w 536"/>
              <a:gd name="T55" fmla="*/ 2147483646 h 364"/>
              <a:gd name="T56" fmla="*/ 2147483646 w 536"/>
              <a:gd name="T57" fmla="*/ 2147483646 h 364"/>
              <a:gd name="T58" fmla="*/ 2147483646 w 536"/>
              <a:gd name="T59" fmla="*/ 2147483646 h 364"/>
              <a:gd name="T60" fmla="*/ 2147483646 w 536"/>
              <a:gd name="T61" fmla="*/ 2147483646 h 364"/>
              <a:gd name="T62" fmla="*/ 2147483646 w 536"/>
              <a:gd name="T63" fmla="*/ 2147483646 h 364"/>
              <a:gd name="T64" fmla="*/ 2147483646 w 536"/>
              <a:gd name="T65" fmla="*/ 2147483646 h 364"/>
              <a:gd name="T66" fmla="*/ 2147483646 w 536"/>
              <a:gd name="T67" fmla="*/ 2147483646 h 364"/>
              <a:gd name="T68" fmla="*/ 2147483646 w 536"/>
              <a:gd name="T69" fmla="*/ 2147483646 h 364"/>
              <a:gd name="T70" fmla="*/ 2147483646 w 536"/>
              <a:gd name="T71" fmla="*/ 2147483646 h 364"/>
              <a:gd name="T72" fmla="*/ 2147483646 w 536"/>
              <a:gd name="T73" fmla="*/ 2147483646 h 364"/>
              <a:gd name="T74" fmla="*/ 2147483646 w 536"/>
              <a:gd name="T75" fmla="*/ 2147483646 h 364"/>
              <a:gd name="T76" fmla="*/ 2147483646 w 536"/>
              <a:gd name="T77" fmla="*/ 2147483646 h 364"/>
              <a:gd name="T78" fmla="*/ 2147483646 w 536"/>
              <a:gd name="T79" fmla="*/ 2147483646 h 364"/>
              <a:gd name="T80" fmla="*/ 2147483646 w 536"/>
              <a:gd name="T81" fmla="*/ 2147483646 h 364"/>
              <a:gd name="T82" fmla="*/ 2147483646 w 536"/>
              <a:gd name="T83" fmla="*/ 2147483646 h 364"/>
              <a:gd name="T84" fmla="*/ 2147483646 w 536"/>
              <a:gd name="T85" fmla="*/ 2147483646 h 364"/>
              <a:gd name="T86" fmla="*/ 2147483646 w 536"/>
              <a:gd name="T87" fmla="*/ 2147483646 h 364"/>
              <a:gd name="T88" fmla="*/ 2147483646 w 536"/>
              <a:gd name="T89" fmla="*/ 2147483646 h 364"/>
              <a:gd name="T90" fmla="*/ 2147483646 w 536"/>
              <a:gd name="T91" fmla="*/ 2147483646 h 364"/>
              <a:gd name="T92" fmla="*/ 2147483646 w 536"/>
              <a:gd name="T93" fmla="*/ 2147483646 h 364"/>
              <a:gd name="T94" fmla="*/ 2147483646 w 536"/>
              <a:gd name="T95" fmla="*/ 2147483646 h 364"/>
              <a:gd name="T96" fmla="*/ 2147483646 w 536"/>
              <a:gd name="T97" fmla="*/ 2147483646 h 364"/>
              <a:gd name="T98" fmla="*/ 2147483646 w 536"/>
              <a:gd name="T99" fmla="*/ 2147483646 h 364"/>
              <a:gd name="T100" fmla="*/ 2147483646 w 536"/>
              <a:gd name="T101" fmla="*/ 2147483646 h 364"/>
              <a:gd name="T102" fmla="*/ 2147483646 w 536"/>
              <a:gd name="T103" fmla="*/ 2147483646 h 3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44" y="48"/>
                </a:lnTo>
                <a:lnTo>
                  <a:pt x="42" y="48"/>
                </a:lnTo>
                <a:lnTo>
                  <a:pt x="40" y="48"/>
                </a:lnTo>
                <a:lnTo>
                  <a:pt x="28" y="40"/>
                </a:lnTo>
                <a:lnTo>
                  <a:pt x="22" y="34"/>
                </a:lnTo>
                <a:lnTo>
                  <a:pt x="18" y="32"/>
                </a:lnTo>
                <a:lnTo>
                  <a:pt x="8" y="34"/>
                </a:lnTo>
                <a:lnTo>
                  <a:pt x="0" y="40"/>
                </a:lnTo>
                <a:lnTo>
                  <a:pt x="18" y="54"/>
                </a:lnTo>
                <a:lnTo>
                  <a:pt x="32" y="60"/>
                </a:lnTo>
                <a:lnTo>
                  <a:pt x="34" y="62"/>
                </a:lnTo>
                <a:lnTo>
                  <a:pt x="34" y="64"/>
                </a:lnTo>
                <a:lnTo>
                  <a:pt x="36" y="80"/>
                </a:lnTo>
                <a:lnTo>
                  <a:pt x="36" y="104"/>
                </a:lnTo>
                <a:lnTo>
                  <a:pt x="40" y="118"/>
                </a:lnTo>
                <a:lnTo>
                  <a:pt x="50" y="140"/>
                </a:lnTo>
                <a:lnTo>
                  <a:pt x="60" y="152"/>
                </a:lnTo>
                <a:lnTo>
                  <a:pt x="70" y="144"/>
                </a:lnTo>
                <a:lnTo>
                  <a:pt x="76" y="136"/>
                </a:lnTo>
                <a:lnTo>
                  <a:pt x="88" y="122"/>
                </a:lnTo>
                <a:lnTo>
                  <a:pt x="98" y="132"/>
                </a:lnTo>
                <a:lnTo>
                  <a:pt x="108" y="152"/>
                </a:lnTo>
                <a:lnTo>
                  <a:pt x="120" y="156"/>
                </a:lnTo>
                <a:lnTo>
                  <a:pt x="126" y="176"/>
                </a:lnTo>
                <a:lnTo>
                  <a:pt x="124" y="194"/>
                </a:lnTo>
                <a:lnTo>
                  <a:pt x="124" y="196"/>
                </a:lnTo>
                <a:lnTo>
                  <a:pt x="120" y="212"/>
                </a:lnTo>
                <a:lnTo>
                  <a:pt x="128" y="220"/>
                </a:lnTo>
                <a:lnTo>
                  <a:pt x="138" y="214"/>
                </a:lnTo>
                <a:lnTo>
                  <a:pt x="148" y="204"/>
                </a:lnTo>
                <a:lnTo>
                  <a:pt x="150" y="206"/>
                </a:lnTo>
                <a:lnTo>
                  <a:pt x="158" y="208"/>
                </a:lnTo>
                <a:lnTo>
                  <a:pt x="168" y="218"/>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4"/>
                </a:lnTo>
                <a:lnTo>
                  <a:pt x="212" y="210"/>
                </a:lnTo>
                <a:lnTo>
                  <a:pt x="220" y="212"/>
                </a:lnTo>
                <a:lnTo>
                  <a:pt x="226" y="214"/>
                </a:lnTo>
                <a:lnTo>
                  <a:pt x="230" y="218"/>
                </a:lnTo>
                <a:lnTo>
                  <a:pt x="232" y="222"/>
                </a:lnTo>
                <a:lnTo>
                  <a:pt x="232" y="228"/>
                </a:lnTo>
                <a:lnTo>
                  <a:pt x="232" y="232"/>
                </a:lnTo>
                <a:lnTo>
                  <a:pt x="232" y="242"/>
                </a:lnTo>
                <a:lnTo>
                  <a:pt x="240" y="256"/>
                </a:lnTo>
                <a:lnTo>
                  <a:pt x="250" y="266"/>
                </a:lnTo>
                <a:lnTo>
                  <a:pt x="256" y="272"/>
                </a:lnTo>
                <a:lnTo>
                  <a:pt x="262" y="274"/>
                </a:lnTo>
                <a:lnTo>
                  <a:pt x="264" y="274"/>
                </a:lnTo>
                <a:lnTo>
                  <a:pt x="266" y="278"/>
                </a:lnTo>
                <a:lnTo>
                  <a:pt x="268" y="288"/>
                </a:lnTo>
                <a:lnTo>
                  <a:pt x="268" y="324"/>
                </a:lnTo>
                <a:lnTo>
                  <a:pt x="270" y="328"/>
                </a:lnTo>
                <a:lnTo>
                  <a:pt x="274" y="330"/>
                </a:lnTo>
                <a:lnTo>
                  <a:pt x="276" y="330"/>
                </a:lnTo>
                <a:lnTo>
                  <a:pt x="282" y="330"/>
                </a:lnTo>
                <a:lnTo>
                  <a:pt x="288" y="332"/>
                </a:lnTo>
                <a:lnTo>
                  <a:pt x="290" y="334"/>
                </a:lnTo>
                <a:lnTo>
                  <a:pt x="294" y="338"/>
                </a:lnTo>
                <a:lnTo>
                  <a:pt x="298" y="344"/>
                </a:lnTo>
                <a:lnTo>
                  <a:pt x="300" y="364"/>
                </a:lnTo>
                <a:lnTo>
                  <a:pt x="318" y="328"/>
                </a:lnTo>
                <a:lnTo>
                  <a:pt x="322" y="314"/>
                </a:lnTo>
                <a:lnTo>
                  <a:pt x="326" y="304"/>
                </a:lnTo>
                <a:lnTo>
                  <a:pt x="332" y="296"/>
                </a:lnTo>
                <a:lnTo>
                  <a:pt x="338" y="294"/>
                </a:lnTo>
                <a:lnTo>
                  <a:pt x="344" y="294"/>
                </a:lnTo>
                <a:lnTo>
                  <a:pt x="352" y="294"/>
                </a:lnTo>
                <a:lnTo>
                  <a:pt x="372" y="304"/>
                </a:lnTo>
                <a:lnTo>
                  <a:pt x="424" y="308"/>
                </a:lnTo>
                <a:lnTo>
                  <a:pt x="424" y="296"/>
                </a:lnTo>
                <a:lnTo>
                  <a:pt x="400" y="272"/>
                </a:lnTo>
                <a:lnTo>
                  <a:pt x="388" y="264"/>
                </a:lnTo>
                <a:lnTo>
                  <a:pt x="386" y="262"/>
                </a:lnTo>
                <a:lnTo>
                  <a:pt x="386" y="258"/>
                </a:lnTo>
                <a:lnTo>
                  <a:pt x="404" y="260"/>
                </a:lnTo>
                <a:lnTo>
                  <a:pt x="412" y="260"/>
                </a:lnTo>
                <a:lnTo>
                  <a:pt x="418" y="260"/>
                </a:lnTo>
                <a:lnTo>
                  <a:pt x="424" y="260"/>
                </a:lnTo>
                <a:lnTo>
                  <a:pt x="430" y="256"/>
                </a:lnTo>
                <a:lnTo>
                  <a:pt x="436" y="252"/>
                </a:lnTo>
                <a:lnTo>
                  <a:pt x="442" y="246"/>
                </a:lnTo>
                <a:lnTo>
                  <a:pt x="452" y="228"/>
                </a:lnTo>
                <a:lnTo>
                  <a:pt x="454" y="228"/>
                </a:lnTo>
                <a:lnTo>
                  <a:pt x="472" y="212"/>
                </a:lnTo>
                <a:lnTo>
                  <a:pt x="474" y="174"/>
                </a:lnTo>
                <a:lnTo>
                  <a:pt x="474" y="170"/>
                </a:lnTo>
                <a:lnTo>
                  <a:pt x="476" y="170"/>
                </a:lnTo>
                <a:lnTo>
                  <a:pt x="478" y="170"/>
                </a:lnTo>
                <a:lnTo>
                  <a:pt x="492" y="168"/>
                </a:lnTo>
                <a:lnTo>
                  <a:pt x="494"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4" y="126"/>
                </a:lnTo>
                <a:lnTo>
                  <a:pt x="512" y="120"/>
                </a:lnTo>
                <a:lnTo>
                  <a:pt x="504" y="118"/>
                </a:lnTo>
                <a:lnTo>
                  <a:pt x="492" y="110"/>
                </a:lnTo>
                <a:lnTo>
                  <a:pt x="486" y="106"/>
                </a:lnTo>
                <a:lnTo>
                  <a:pt x="484" y="102"/>
                </a:lnTo>
                <a:lnTo>
                  <a:pt x="484" y="104"/>
                </a:lnTo>
                <a:lnTo>
                  <a:pt x="482" y="108"/>
                </a:lnTo>
                <a:lnTo>
                  <a:pt x="480" y="108"/>
                </a:lnTo>
                <a:lnTo>
                  <a:pt x="476" y="110"/>
                </a:lnTo>
                <a:lnTo>
                  <a:pt x="470" y="112"/>
                </a:lnTo>
                <a:lnTo>
                  <a:pt x="468" y="112"/>
                </a:lnTo>
                <a:lnTo>
                  <a:pt x="468" y="110"/>
                </a:lnTo>
                <a:lnTo>
                  <a:pt x="456" y="102"/>
                </a:lnTo>
                <a:lnTo>
                  <a:pt x="446" y="110"/>
                </a:lnTo>
                <a:lnTo>
                  <a:pt x="440" y="116"/>
                </a:lnTo>
                <a:lnTo>
                  <a:pt x="438" y="120"/>
                </a:lnTo>
                <a:lnTo>
                  <a:pt x="444" y="132"/>
                </a:lnTo>
                <a:lnTo>
                  <a:pt x="446" y="136"/>
                </a:lnTo>
                <a:lnTo>
                  <a:pt x="444" y="138"/>
                </a:lnTo>
                <a:lnTo>
                  <a:pt x="440" y="142"/>
                </a:lnTo>
                <a:lnTo>
                  <a:pt x="434" y="144"/>
                </a:lnTo>
                <a:lnTo>
                  <a:pt x="428" y="146"/>
                </a:lnTo>
                <a:lnTo>
                  <a:pt x="422" y="148"/>
                </a:lnTo>
                <a:lnTo>
                  <a:pt x="418" y="146"/>
                </a:lnTo>
                <a:lnTo>
                  <a:pt x="416" y="144"/>
                </a:lnTo>
                <a:lnTo>
                  <a:pt x="414" y="140"/>
                </a:lnTo>
                <a:lnTo>
                  <a:pt x="392" y="120"/>
                </a:lnTo>
                <a:lnTo>
                  <a:pt x="382" y="114"/>
                </a:lnTo>
                <a:lnTo>
                  <a:pt x="376" y="108"/>
                </a:lnTo>
                <a:lnTo>
                  <a:pt x="374" y="104"/>
                </a:lnTo>
                <a:lnTo>
                  <a:pt x="374" y="100"/>
                </a:lnTo>
                <a:lnTo>
                  <a:pt x="372" y="92"/>
                </a:lnTo>
                <a:lnTo>
                  <a:pt x="370" y="86"/>
                </a:lnTo>
                <a:lnTo>
                  <a:pt x="366" y="88"/>
                </a:lnTo>
                <a:lnTo>
                  <a:pt x="364" y="90"/>
                </a:lnTo>
                <a:lnTo>
                  <a:pt x="366" y="94"/>
                </a:lnTo>
                <a:lnTo>
                  <a:pt x="368" y="98"/>
                </a:lnTo>
                <a:lnTo>
                  <a:pt x="368" y="100"/>
                </a:lnTo>
                <a:lnTo>
                  <a:pt x="370" y="100"/>
                </a:lnTo>
                <a:lnTo>
                  <a:pt x="368" y="102"/>
                </a:lnTo>
                <a:lnTo>
                  <a:pt x="358" y="120"/>
                </a:lnTo>
                <a:lnTo>
                  <a:pt x="340" y="116"/>
                </a:lnTo>
                <a:lnTo>
                  <a:pt x="336" y="114"/>
                </a:lnTo>
                <a:lnTo>
                  <a:pt x="336" y="112"/>
                </a:lnTo>
                <a:lnTo>
                  <a:pt x="336" y="106"/>
                </a:lnTo>
                <a:lnTo>
                  <a:pt x="336" y="100"/>
                </a:lnTo>
                <a:lnTo>
                  <a:pt x="332" y="94"/>
                </a:lnTo>
                <a:lnTo>
                  <a:pt x="318" y="84"/>
                </a:lnTo>
                <a:lnTo>
                  <a:pt x="316" y="82"/>
                </a:lnTo>
                <a:lnTo>
                  <a:pt x="314" y="84"/>
                </a:lnTo>
                <a:lnTo>
                  <a:pt x="312" y="86"/>
                </a:lnTo>
                <a:lnTo>
                  <a:pt x="298" y="84"/>
                </a:lnTo>
                <a:lnTo>
                  <a:pt x="292" y="82"/>
                </a:lnTo>
                <a:lnTo>
                  <a:pt x="288" y="80"/>
                </a:lnTo>
                <a:lnTo>
                  <a:pt x="288" y="76"/>
                </a:lnTo>
                <a:lnTo>
                  <a:pt x="288" y="70"/>
                </a:lnTo>
                <a:lnTo>
                  <a:pt x="290" y="68"/>
                </a:lnTo>
                <a:lnTo>
                  <a:pt x="284" y="56"/>
                </a:lnTo>
                <a:lnTo>
                  <a:pt x="256" y="58"/>
                </a:lnTo>
                <a:lnTo>
                  <a:pt x="256" y="64"/>
                </a:lnTo>
                <a:lnTo>
                  <a:pt x="254" y="68"/>
                </a:lnTo>
                <a:lnTo>
                  <a:pt x="252" y="70"/>
                </a:lnTo>
                <a:lnTo>
                  <a:pt x="248" y="72"/>
                </a:lnTo>
                <a:lnTo>
                  <a:pt x="240" y="72"/>
                </a:lnTo>
                <a:lnTo>
                  <a:pt x="234" y="68"/>
                </a:lnTo>
                <a:lnTo>
                  <a:pt x="234" y="66"/>
                </a:lnTo>
                <a:lnTo>
                  <a:pt x="226" y="56"/>
                </a:lnTo>
                <a:lnTo>
                  <a:pt x="224" y="48"/>
                </a:lnTo>
                <a:lnTo>
                  <a:pt x="220" y="40"/>
                </a:lnTo>
                <a:lnTo>
                  <a:pt x="212" y="46"/>
                </a:lnTo>
                <a:lnTo>
                  <a:pt x="202" y="50"/>
                </a:lnTo>
                <a:lnTo>
                  <a:pt x="200" y="50"/>
                </a:lnTo>
                <a:lnTo>
                  <a:pt x="196" y="48"/>
                </a:lnTo>
                <a:lnTo>
                  <a:pt x="194" y="46"/>
                </a:lnTo>
                <a:lnTo>
                  <a:pt x="186" y="48"/>
                </a:lnTo>
                <a:lnTo>
                  <a:pt x="164" y="54"/>
                </a:lnTo>
                <a:lnTo>
                  <a:pt x="158" y="58"/>
                </a:lnTo>
                <a:lnTo>
                  <a:pt x="152" y="58"/>
                </a:lnTo>
                <a:lnTo>
                  <a:pt x="150" y="58"/>
                </a:lnTo>
                <a:lnTo>
                  <a:pt x="140" y="56"/>
                </a:lnTo>
                <a:lnTo>
                  <a:pt x="134" y="52"/>
                </a:lnTo>
                <a:lnTo>
                  <a:pt x="120" y="42"/>
                </a:lnTo>
                <a:lnTo>
                  <a:pt x="104" y="18"/>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4" name="黑龙江"/>
          <p:cNvSpPr/>
          <p:nvPr/>
        </p:nvSpPr>
        <p:spPr bwMode="auto">
          <a:xfrm>
            <a:off x="5079867" y="1720184"/>
            <a:ext cx="1103219" cy="1003048"/>
          </a:xfrm>
          <a:custGeom>
            <a:avLst/>
            <a:gdLst>
              <a:gd name="T0" fmla="*/ 2147483646 w 718"/>
              <a:gd name="T1" fmla="*/ 2147483646 h 652"/>
              <a:gd name="T2" fmla="*/ 2147483646 w 718"/>
              <a:gd name="T3" fmla="*/ 2147483646 h 652"/>
              <a:gd name="T4" fmla="*/ 2147483646 w 718"/>
              <a:gd name="T5" fmla="*/ 2147483646 h 652"/>
              <a:gd name="T6" fmla="*/ 2147483646 w 718"/>
              <a:gd name="T7" fmla="*/ 2147483646 h 652"/>
              <a:gd name="T8" fmla="*/ 2147483646 w 718"/>
              <a:gd name="T9" fmla="*/ 2147483646 h 652"/>
              <a:gd name="T10" fmla="*/ 2147483646 w 718"/>
              <a:gd name="T11" fmla="*/ 2147483646 h 652"/>
              <a:gd name="T12" fmla="*/ 2147483646 w 718"/>
              <a:gd name="T13" fmla="*/ 2147483646 h 652"/>
              <a:gd name="T14" fmla="*/ 2147483646 w 718"/>
              <a:gd name="T15" fmla="*/ 2147483646 h 652"/>
              <a:gd name="T16" fmla="*/ 2147483646 w 718"/>
              <a:gd name="T17" fmla="*/ 2147483646 h 652"/>
              <a:gd name="T18" fmla="*/ 2147483646 w 718"/>
              <a:gd name="T19" fmla="*/ 2147483646 h 652"/>
              <a:gd name="T20" fmla="*/ 2147483646 w 718"/>
              <a:gd name="T21" fmla="*/ 2147483646 h 652"/>
              <a:gd name="T22" fmla="*/ 2147483646 w 718"/>
              <a:gd name="T23" fmla="*/ 2147483646 h 652"/>
              <a:gd name="T24" fmla="*/ 2147483646 w 718"/>
              <a:gd name="T25" fmla="*/ 2147483646 h 652"/>
              <a:gd name="T26" fmla="*/ 2147483646 w 718"/>
              <a:gd name="T27" fmla="*/ 0 h 652"/>
              <a:gd name="T28" fmla="*/ 2147483646 w 718"/>
              <a:gd name="T29" fmla="*/ 2147483646 h 652"/>
              <a:gd name="T30" fmla="*/ 2147483646 w 718"/>
              <a:gd name="T31" fmla="*/ 2147483646 h 652"/>
              <a:gd name="T32" fmla="*/ 0 w 718"/>
              <a:gd name="T33" fmla="*/ 2147483646 h 652"/>
              <a:gd name="T34" fmla="*/ 2147483646 w 718"/>
              <a:gd name="T35" fmla="*/ 2147483646 h 652"/>
              <a:gd name="T36" fmla="*/ 2147483646 w 718"/>
              <a:gd name="T37" fmla="*/ 2147483646 h 652"/>
              <a:gd name="T38" fmla="*/ 2147483646 w 718"/>
              <a:gd name="T39" fmla="*/ 2147483646 h 652"/>
              <a:gd name="T40" fmla="*/ 2147483646 w 718"/>
              <a:gd name="T41" fmla="*/ 2147483646 h 652"/>
              <a:gd name="T42" fmla="*/ 2147483646 w 718"/>
              <a:gd name="T43" fmla="*/ 2147483646 h 652"/>
              <a:gd name="T44" fmla="*/ 2147483646 w 718"/>
              <a:gd name="T45" fmla="*/ 2147483646 h 652"/>
              <a:gd name="T46" fmla="*/ 2147483646 w 718"/>
              <a:gd name="T47" fmla="*/ 2147483646 h 652"/>
              <a:gd name="T48" fmla="*/ 2147483646 w 718"/>
              <a:gd name="T49" fmla="*/ 2147483646 h 652"/>
              <a:gd name="T50" fmla="*/ 2147483646 w 718"/>
              <a:gd name="T51" fmla="*/ 2147483646 h 652"/>
              <a:gd name="T52" fmla="*/ 2147483646 w 718"/>
              <a:gd name="T53" fmla="*/ 2147483646 h 652"/>
              <a:gd name="T54" fmla="*/ 2147483646 w 718"/>
              <a:gd name="T55" fmla="*/ 2147483646 h 652"/>
              <a:gd name="T56" fmla="*/ 2147483646 w 718"/>
              <a:gd name="T57" fmla="*/ 2147483646 h 652"/>
              <a:gd name="T58" fmla="*/ 2147483646 w 718"/>
              <a:gd name="T59" fmla="*/ 2147483646 h 652"/>
              <a:gd name="T60" fmla="*/ 2147483646 w 718"/>
              <a:gd name="T61" fmla="*/ 2147483646 h 652"/>
              <a:gd name="T62" fmla="*/ 2147483646 w 718"/>
              <a:gd name="T63" fmla="*/ 2147483646 h 652"/>
              <a:gd name="T64" fmla="*/ 2147483646 w 718"/>
              <a:gd name="T65" fmla="*/ 2147483646 h 652"/>
              <a:gd name="T66" fmla="*/ 2147483646 w 718"/>
              <a:gd name="T67" fmla="*/ 2147483646 h 652"/>
              <a:gd name="T68" fmla="*/ 2147483646 w 718"/>
              <a:gd name="T69" fmla="*/ 2147483646 h 652"/>
              <a:gd name="T70" fmla="*/ 2147483646 w 718"/>
              <a:gd name="T71" fmla="*/ 2147483646 h 652"/>
              <a:gd name="T72" fmla="*/ 2147483646 w 718"/>
              <a:gd name="T73" fmla="*/ 2147483646 h 652"/>
              <a:gd name="T74" fmla="*/ 2147483646 w 718"/>
              <a:gd name="T75" fmla="*/ 2147483646 h 652"/>
              <a:gd name="T76" fmla="*/ 2147483646 w 718"/>
              <a:gd name="T77" fmla="*/ 2147483646 h 652"/>
              <a:gd name="T78" fmla="*/ 2147483646 w 718"/>
              <a:gd name="T79" fmla="*/ 2147483646 h 652"/>
              <a:gd name="T80" fmla="*/ 2147483646 w 718"/>
              <a:gd name="T81" fmla="*/ 2147483646 h 652"/>
              <a:gd name="T82" fmla="*/ 2147483646 w 718"/>
              <a:gd name="T83" fmla="*/ 2147483646 h 652"/>
              <a:gd name="T84" fmla="*/ 2147483646 w 718"/>
              <a:gd name="T85" fmla="*/ 2147483646 h 652"/>
              <a:gd name="T86" fmla="*/ 2147483646 w 718"/>
              <a:gd name="T87" fmla="*/ 2147483646 h 652"/>
              <a:gd name="T88" fmla="*/ 2147483646 w 718"/>
              <a:gd name="T89" fmla="*/ 2147483646 h 652"/>
              <a:gd name="T90" fmla="*/ 2147483646 w 718"/>
              <a:gd name="T91" fmla="*/ 2147483646 h 652"/>
              <a:gd name="T92" fmla="*/ 2147483646 w 718"/>
              <a:gd name="T93" fmla="*/ 2147483646 h 652"/>
              <a:gd name="T94" fmla="*/ 2147483646 w 718"/>
              <a:gd name="T95" fmla="*/ 2147483646 h 652"/>
              <a:gd name="T96" fmla="*/ 2147483646 w 718"/>
              <a:gd name="T97" fmla="*/ 2147483646 h 652"/>
              <a:gd name="T98" fmla="*/ 2147483646 w 718"/>
              <a:gd name="T99" fmla="*/ 2147483646 h 652"/>
              <a:gd name="T100" fmla="*/ 2147483646 w 718"/>
              <a:gd name="T101" fmla="*/ 2147483646 h 652"/>
              <a:gd name="T102" fmla="*/ 2147483646 w 718"/>
              <a:gd name="T103" fmla="*/ 2147483646 h 652"/>
              <a:gd name="T104" fmla="*/ 2147483646 w 718"/>
              <a:gd name="T105" fmla="*/ 2147483646 h 652"/>
              <a:gd name="T106" fmla="*/ 2147483646 w 718"/>
              <a:gd name="T107" fmla="*/ 2147483646 h 652"/>
              <a:gd name="T108" fmla="*/ 2147483646 w 718"/>
              <a:gd name="T109" fmla="*/ 2147483646 h 652"/>
              <a:gd name="T110" fmla="*/ 2147483646 w 718"/>
              <a:gd name="T111" fmla="*/ 2147483646 h 652"/>
              <a:gd name="T112" fmla="*/ 2147483646 w 718"/>
              <a:gd name="T113" fmla="*/ 2147483646 h 652"/>
              <a:gd name="T114" fmla="*/ 2147483646 w 718"/>
              <a:gd name="T115" fmla="*/ 2147483646 h 652"/>
              <a:gd name="T116" fmla="*/ 2147483646 w 718"/>
              <a:gd name="T117" fmla="*/ 2147483646 h 652"/>
              <a:gd name="T118" fmla="*/ 2147483646 w 718"/>
              <a:gd name="T119" fmla="*/ 2147483646 h 652"/>
              <a:gd name="T120" fmla="*/ 2147483646 w 718"/>
              <a:gd name="T121" fmla="*/ 2147483646 h 652"/>
              <a:gd name="T122" fmla="*/ 2147483646 w 718"/>
              <a:gd name="T123" fmla="*/ 2147483646 h 6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18" h="652">
                <a:moveTo>
                  <a:pt x="716" y="382"/>
                </a:moveTo>
                <a:lnTo>
                  <a:pt x="704" y="302"/>
                </a:lnTo>
                <a:lnTo>
                  <a:pt x="706" y="302"/>
                </a:lnTo>
                <a:lnTo>
                  <a:pt x="712" y="290"/>
                </a:lnTo>
                <a:lnTo>
                  <a:pt x="714" y="284"/>
                </a:lnTo>
                <a:lnTo>
                  <a:pt x="714" y="280"/>
                </a:lnTo>
                <a:lnTo>
                  <a:pt x="710" y="274"/>
                </a:lnTo>
                <a:lnTo>
                  <a:pt x="704" y="270"/>
                </a:lnTo>
                <a:lnTo>
                  <a:pt x="700" y="260"/>
                </a:lnTo>
                <a:lnTo>
                  <a:pt x="700" y="250"/>
                </a:lnTo>
                <a:lnTo>
                  <a:pt x="700" y="234"/>
                </a:lnTo>
                <a:lnTo>
                  <a:pt x="692" y="234"/>
                </a:lnTo>
                <a:lnTo>
                  <a:pt x="684" y="236"/>
                </a:lnTo>
                <a:lnTo>
                  <a:pt x="674" y="240"/>
                </a:lnTo>
                <a:lnTo>
                  <a:pt x="666" y="248"/>
                </a:lnTo>
                <a:lnTo>
                  <a:pt x="662" y="254"/>
                </a:lnTo>
                <a:lnTo>
                  <a:pt x="660" y="262"/>
                </a:lnTo>
                <a:lnTo>
                  <a:pt x="652" y="268"/>
                </a:lnTo>
                <a:lnTo>
                  <a:pt x="644" y="272"/>
                </a:lnTo>
                <a:lnTo>
                  <a:pt x="632" y="276"/>
                </a:lnTo>
                <a:lnTo>
                  <a:pt x="628" y="302"/>
                </a:lnTo>
                <a:lnTo>
                  <a:pt x="626" y="302"/>
                </a:lnTo>
                <a:lnTo>
                  <a:pt x="618" y="318"/>
                </a:lnTo>
                <a:lnTo>
                  <a:pt x="618" y="320"/>
                </a:lnTo>
                <a:lnTo>
                  <a:pt x="616" y="320"/>
                </a:lnTo>
                <a:lnTo>
                  <a:pt x="536" y="334"/>
                </a:lnTo>
                <a:lnTo>
                  <a:pt x="534" y="334"/>
                </a:lnTo>
                <a:lnTo>
                  <a:pt x="510" y="308"/>
                </a:lnTo>
                <a:lnTo>
                  <a:pt x="518" y="302"/>
                </a:lnTo>
                <a:lnTo>
                  <a:pt x="508" y="290"/>
                </a:lnTo>
                <a:lnTo>
                  <a:pt x="498" y="282"/>
                </a:lnTo>
                <a:lnTo>
                  <a:pt x="496" y="280"/>
                </a:lnTo>
                <a:lnTo>
                  <a:pt x="496" y="278"/>
                </a:lnTo>
                <a:lnTo>
                  <a:pt x="492" y="258"/>
                </a:lnTo>
                <a:lnTo>
                  <a:pt x="470" y="258"/>
                </a:lnTo>
                <a:lnTo>
                  <a:pt x="452" y="246"/>
                </a:lnTo>
                <a:lnTo>
                  <a:pt x="388" y="236"/>
                </a:lnTo>
                <a:lnTo>
                  <a:pt x="336" y="234"/>
                </a:lnTo>
                <a:lnTo>
                  <a:pt x="334" y="234"/>
                </a:lnTo>
                <a:lnTo>
                  <a:pt x="332" y="234"/>
                </a:lnTo>
                <a:lnTo>
                  <a:pt x="330" y="232"/>
                </a:lnTo>
                <a:lnTo>
                  <a:pt x="298" y="164"/>
                </a:lnTo>
                <a:lnTo>
                  <a:pt x="286" y="146"/>
                </a:lnTo>
                <a:lnTo>
                  <a:pt x="258" y="110"/>
                </a:lnTo>
                <a:lnTo>
                  <a:pt x="230" y="76"/>
                </a:lnTo>
                <a:lnTo>
                  <a:pt x="216" y="62"/>
                </a:lnTo>
                <a:lnTo>
                  <a:pt x="170" y="18"/>
                </a:lnTo>
                <a:lnTo>
                  <a:pt x="164" y="14"/>
                </a:lnTo>
                <a:lnTo>
                  <a:pt x="108" y="12"/>
                </a:lnTo>
                <a:lnTo>
                  <a:pt x="106" y="12"/>
                </a:lnTo>
                <a:lnTo>
                  <a:pt x="106" y="10"/>
                </a:lnTo>
                <a:lnTo>
                  <a:pt x="94" y="6"/>
                </a:lnTo>
                <a:lnTo>
                  <a:pt x="80" y="0"/>
                </a:lnTo>
                <a:lnTo>
                  <a:pt x="76" y="0"/>
                </a:lnTo>
                <a:lnTo>
                  <a:pt x="70" y="0"/>
                </a:lnTo>
                <a:lnTo>
                  <a:pt x="54" y="4"/>
                </a:lnTo>
                <a:lnTo>
                  <a:pt x="34" y="12"/>
                </a:lnTo>
                <a:lnTo>
                  <a:pt x="8" y="24"/>
                </a:lnTo>
                <a:lnTo>
                  <a:pt x="6" y="26"/>
                </a:lnTo>
                <a:lnTo>
                  <a:pt x="8" y="36"/>
                </a:lnTo>
                <a:lnTo>
                  <a:pt x="8" y="38"/>
                </a:lnTo>
                <a:lnTo>
                  <a:pt x="2" y="52"/>
                </a:lnTo>
                <a:lnTo>
                  <a:pt x="0" y="52"/>
                </a:lnTo>
                <a:lnTo>
                  <a:pt x="0" y="62"/>
                </a:lnTo>
                <a:lnTo>
                  <a:pt x="0" y="72"/>
                </a:lnTo>
                <a:lnTo>
                  <a:pt x="4" y="82"/>
                </a:lnTo>
                <a:lnTo>
                  <a:pt x="10" y="86"/>
                </a:lnTo>
                <a:lnTo>
                  <a:pt x="22" y="86"/>
                </a:lnTo>
                <a:lnTo>
                  <a:pt x="32" y="88"/>
                </a:lnTo>
                <a:lnTo>
                  <a:pt x="36" y="86"/>
                </a:lnTo>
                <a:lnTo>
                  <a:pt x="38" y="76"/>
                </a:lnTo>
                <a:lnTo>
                  <a:pt x="42" y="70"/>
                </a:lnTo>
                <a:lnTo>
                  <a:pt x="50" y="70"/>
                </a:lnTo>
                <a:lnTo>
                  <a:pt x="78" y="78"/>
                </a:lnTo>
                <a:lnTo>
                  <a:pt x="84" y="80"/>
                </a:lnTo>
                <a:lnTo>
                  <a:pt x="74" y="94"/>
                </a:lnTo>
                <a:lnTo>
                  <a:pt x="74" y="114"/>
                </a:lnTo>
                <a:lnTo>
                  <a:pt x="76" y="118"/>
                </a:lnTo>
                <a:lnTo>
                  <a:pt x="80" y="124"/>
                </a:lnTo>
                <a:lnTo>
                  <a:pt x="96" y="140"/>
                </a:lnTo>
                <a:lnTo>
                  <a:pt x="108" y="148"/>
                </a:lnTo>
                <a:lnTo>
                  <a:pt x="116" y="150"/>
                </a:lnTo>
                <a:lnTo>
                  <a:pt x="120" y="150"/>
                </a:lnTo>
                <a:lnTo>
                  <a:pt x="124" y="148"/>
                </a:lnTo>
                <a:lnTo>
                  <a:pt x="138" y="134"/>
                </a:lnTo>
                <a:lnTo>
                  <a:pt x="148" y="128"/>
                </a:lnTo>
                <a:lnTo>
                  <a:pt x="170" y="124"/>
                </a:lnTo>
                <a:lnTo>
                  <a:pt x="176" y="110"/>
                </a:lnTo>
                <a:lnTo>
                  <a:pt x="194" y="10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40" y="250"/>
                </a:lnTo>
                <a:lnTo>
                  <a:pt x="242" y="258"/>
                </a:lnTo>
                <a:lnTo>
                  <a:pt x="240" y="272"/>
                </a:lnTo>
                <a:lnTo>
                  <a:pt x="240" y="274"/>
                </a:lnTo>
                <a:lnTo>
                  <a:pt x="232" y="284"/>
                </a:lnTo>
                <a:lnTo>
                  <a:pt x="232" y="286"/>
                </a:lnTo>
                <a:lnTo>
                  <a:pt x="224" y="294"/>
                </a:lnTo>
                <a:lnTo>
                  <a:pt x="222" y="312"/>
                </a:lnTo>
                <a:lnTo>
                  <a:pt x="228" y="330"/>
                </a:lnTo>
                <a:lnTo>
                  <a:pt x="228" y="332"/>
                </a:lnTo>
                <a:lnTo>
                  <a:pt x="222" y="360"/>
                </a:lnTo>
                <a:lnTo>
                  <a:pt x="218" y="364"/>
                </a:lnTo>
                <a:lnTo>
                  <a:pt x="214" y="366"/>
                </a:lnTo>
                <a:lnTo>
                  <a:pt x="206" y="364"/>
                </a:lnTo>
                <a:lnTo>
                  <a:pt x="198" y="356"/>
                </a:lnTo>
                <a:lnTo>
                  <a:pt x="190" y="358"/>
                </a:lnTo>
                <a:lnTo>
                  <a:pt x="180" y="370"/>
                </a:lnTo>
                <a:lnTo>
                  <a:pt x="168" y="402"/>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8" y="562"/>
                </a:lnTo>
                <a:lnTo>
                  <a:pt x="262" y="562"/>
                </a:lnTo>
                <a:lnTo>
                  <a:pt x="266" y="564"/>
                </a:lnTo>
                <a:lnTo>
                  <a:pt x="274" y="560"/>
                </a:lnTo>
                <a:lnTo>
                  <a:pt x="282" y="558"/>
                </a:lnTo>
                <a:lnTo>
                  <a:pt x="292" y="554"/>
                </a:lnTo>
                <a:lnTo>
                  <a:pt x="296" y="552"/>
                </a:lnTo>
                <a:lnTo>
                  <a:pt x="308" y="552"/>
                </a:lnTo>
                <a:lnTo>
                  <a:pt x="312" y="552"/>
                </a:lnTo>
                <a:lnTo>
                  <a:pt x="316" y="554"/>
                </a:lnTo>
                <a:lnTo>
                  <a:pt x="332" y="544"/>
                </a:lnTo>
                <a:lnTo>
                  <a:pt x="334" y="544"/>
                </a:lnTo>
                <a:lnTo>
                  <a:pt x="334" y="546"/>
                </a:lnTo>
                <a:lnTo>
                  <a:pt x="336" y="544"/>
                </a:lnTo>
                <a:lnTo>
                  <a:pt x="338" y="546"/>
                </a:lnTo>
                <a:lnTo>
                  <a:pt x="344" y="556"/>
                </a:lnTo>
                <a:lnTo>
                  <a:pt x="346" y="562"/>
                </a:lnTo>
                <a:lnTo>
                  <a:pt x="354" y="574"/>
                </a:lnTo>
                <a:lnTo>
                  <a:pt x="360" y="576"/>
                </a:lnTo>
                <a:lnTo>
                  <a:pt x="362" y="576"/>
                </a:lnTo>
                <a:lnTo>
                  <a:pt x="360" y="574"/>
                </a:lnTo>
                <a:lnTo>
                  <a:pt x="360" y="570"/>
                </a:lnTo>
                <a:lnTo>
                  <a:pt x="360" y="566"/>
                </a:lnTo>
                <a:lnTo>
                  <a:pt x="364" y="564"/>
                </a:lnTo>
                <a:lnTo>
                  <a:pt x="370" y="562"/>
                </a:lnTo>
                <a:lnTo>
                  <a:pt x="398" y="562"/>
                </a:lnTo>
                <a:lnTo>
                  <a:pt x="400" y="562"/>
                </a:lnTo>
                <a:lnTo>
                  <a:pt x="402" y="562"/>
                </a:lnTo>
                <a:lnTo>
                  <a:pt x="412" y="580"/>
                </a:lnTo>
                <a:lnTo>
                  <a:pt x="410" y="588"/>
                </a:lnTo>
                <a:lnTo>
                  <a:pt x="422" y="590"/>
                </a:lnTo>
                <a:lnTo>
                  <a:pt x="422" y="588"/>
                </a:lnTo>
                <a:lnTo>
                  <a:pt x="422" y="586"/>
                </a:lnTo>
                <a:lnTo>
                  <a:pt x="426" y="584"/>
                </a:lnTo>
                <a:lnTo>
                  <a:pt x="454" y="602"/>
                </a:lnTo>
                <a:lnTo>
                  <a:pt x="456" y="608"/>
                </a:lnTo>
                <a:lnTo>
                  <a:pt x="458" y="612"/>
                </a:lnTo>
                <a:lnTo>
                  <a:pt x="458" y="624"/>
                </a:lnTo>
                <a:lnTo>
                  <a:pt x="468" y="626"/>
                </a:lnTo>
                <a:lnTo>
                  <a:pt x="474" y="616"/>
                </a:lnTo>
                <a:lnTo>
                  <a:pt x="470" y="608"/>
                </a:lnTo>
                <a:lnTo>
                  <a:pt x="470" y="602"/>
                </a:lnTo>
                <a:lnTo>
                  <a:pt x="472" y="598"/>
                </a:lnTo>
                <a:lnTo>
                  <a:pt x="474" y="596"/>
                </a:lnTo>
                <a:lnTo>
                  <a:pt x="478" y="594"/>
                </a:lnTo>
                <a:lnTo>
                  <a:pt x="478" y="592"/>
                </a:lnTo>
                <a:lnTo>
                  <a:pt x="480" y="590"/>
                </a:lnTo>
                <a:lnTo>
                  <a:pt x="486" y="590"/>
                </a:lnTo>
                <a:lnTo>
                  <a:pt x="490" y="594"/>
                </a:lnTo>
                <a:lnTo>
                  <a:pt x="492" y="598"/>
                </a:lnTo>
                <a:lnTo>
                  <a:pt x="496" y="614"/>
                </a:lnTo>
                <a:lnTo>
                  <a:pt x="496" y="616"/>
                </a:lnTo>
                <a:lnTo>
                  <a:pt x="498" y="618"/>
                </a:lnTo>
                <a:lnTo>
                  <a:pt x="502" y="622"/>
                </a:lnTo>
                <a:lnTo>
                  <a:pt x="510" y="626"/>
                </a:lnTo>
                <a:lnTo>
                  <a:pt x="512" y="626"/>
                </a:lnTo>
                <a:lnTo>
                  <a:pt x="538" y="652"/>
                </a:lnTo>
                <a:lnTo>
                  <a:pt x="550" y="648"/>
                </a:lnTo>
                <a:lnTo>
                  <a:pt x="548" y="644"/>
                </a:lnTo>
                <a:lnTo>
                  <a:pt x="544" y="638"/>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10" y="600"/>
                </a:lnTo>
                <a:lnTo>
                  <a:pt x="612" y="606"/>
                </a:lnTo>
                <a:lnTo>
                  <a:pt x="610" y="610"/>
                </a:lnTo>
                <a:lnTo>
                  <a:pt x="606" y="616"/>
                </a:lnTo>
                <a:lnTo>
                  <a:pt x="610" y="618"/>
                </a:lnTo>
                <a:lnTo>
                  <a:pt x="620" y="622"/>
                </a:lnTo>
                <a:lnTo>
                  <a:pt x="628" y="626"/>
                </a:lnTo>
                <a:lnTo>
                  <a:pt x="630" y="626"/>
                </a:lnTo>
                <a:lnTo>
                  <a:pt x="640" y="630"/>
                </a:lnTo>
                <a:lnTo>
                  <a:pt x="648" y="630"/>
                </a:lnTo>
                <a:lnTo>
                  <a:pt x="636" y="572"/>
                </a:lnTo>
                <a:lnTo>
                  <a:pt x="630" y="568"/>
                </a:lnTo>
                <a:lnTo>
                  <a:pt x="624" y="562"/>
                </a:lnTo>
                <a:lnTo>
                  <a:pt x="614" y="546"/>
                </a:lnTo>
                <a:lnTo>
                  <a:pt x="610" y="538"/>
                </a:lnTo>
                <a:lnTo>
                  <a:pt x="612" y="528"/>
                </a:lnTo>
                <a:lnTo>
                  <a:pt x="616" y="518"/>
                </a:lnTo>
                <a:lnTo>
                  <a:pt x="624" y="506"/>
                </a:lnTo>
                <a:lnTo>
                  <a:pt x="636" y="494"/>
                </a:lnTo>
                <a:lnTo>
                  <a:pt x="650" y="482"/>
                </a:lnTo>
                <a:lnTo>
                  <a:pt x="662" y="482"/>
                </a:lnTo>
                <a:lnTo>
                  <a:pt x="672" y="486"/>
                </a:lnTo>
                <a:lnTo>
                  <a:pt x="692" y="486"/>
                </a:lnTo>
                <a:lnTo>
                  <a:pt x="698" y="482"/>
                </a:lnTo>
                <a:lnTo>
                  <a:pt x="704" y="476"/>
                </a:lnTo>
                <a:lnTo>
                  <a:pt x="714" y="452"/>
                </a:lnTo>
                <a:lnTo>
                  <a:pt x="718" y="442"/>
                </a:lnTo>
                <a:lnTo>
                  <a:pt x="718" y="426"/>
                </a:lnTo>
                <a:lnTo>
                  <a:pt x="716" y="38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5" name="山东"/>
          <p:cNvSpPr/>
          <p:nvPr/>
        </p:nvSpPr>
        <p:spPr bwMode="auto">
          <a:xfrm>
            <a:off x="4860826" y="3519260"/>
            <a:ext cx="667808" cy="419384"/>
          </a:xfrm>
          <a:custGeom>
            <a:avLst/>
            <a:gdLst>
              <a:gd name="T0" fmla="*/ 2147483646 w 434"/>
              <a:gd name="T1" fmla="*/ 2147483646 h 272"/>
              <a:gd name="T2" fmla="*/ 2147483646 w 434"/>
              <a:gd name="T3" fmla="*/ 2147483646 h 272"/>
              <a:gd name="T4" fmla="*/ 2147483646 w 434"/>
              <a:gd name="T5" fmla="*/ 0 h 272"/>
              <a:gd name="T6" fmla="*/ 2147483646 w 434"/>
              <a:gd name="T7" fmla="*/ 2147483646 h 272"/>
              <a:gd name="T8" fmla="*/ 2147483646 w 434"/>
              <a:gd name="T9" fmla="*/ 2147483646 h 272"/>
              <a:gd name="T10" fmla="*/ 2147483646 w 434"/>
              <a:gd name="T11" fmla="*/ 2147483646 h 272"/>
              <a:gd name="T12" fmla="*/ 2147483646 w 434"/>
              <a:gd name="T13" fmla="*/ 2147483646 h 272"/>
              <a:gd name="T14" fmla="*/ 2147483646 w 434"/>
              <a:gd name="T15" fmla="*/ 2147483646 h 272"/>
              <a:gd name="T16" fmla="*/ 2147483646 w 434"/>
              <a:gd name="T17" fmla="*/ 0 h 272"/>
              <a:gd name="T18" fmla="*/ 2147483646 w 434"/>
              <a:gd name="T19" fmla="*/ 2147483646 h 272"/>
              <a:gd name="T20" fmla="*/ 2147483646 w 434"/>
              <a:gd name="T21" fmla="*/ 2147483646 h 272"/>
              <a:gd name="T22" fmla="*/ 2147483646 w 434"/>
              <a:gd name="T23" fmla="*/ 2147483646 h 272"/>
              <a:gd name="T24" fmla="*/ 2147483646 w 434"/>
              <a:gd name="T25" fmla="*/ 2147483646 h 272"/>
              <a:gd name="T26" fmla="*/ 2147483646 w 434"/>
              <a:gd name="T27" fmla="*/ 2147483646 h 272"/>
              <a:gd name="T28" fmla="*/ 2147483646 w 434"/>
              <a:gd name="T29" fmla="*/ 2147483646 h 272"/>
              <a:gd name="T30" fmla="*/ 2147483646 w 434"/>
              <a:gd name="T31" fmla="*/ 2147483646 h 272"/>
              <a:gd name="T32" fmla="*/ 0 w 434"/>
              <a:gd name="T33" fmla="*/ 2147483646 h 272"/>
              <a:gd name="T34" fmla="*/ 2147483646 w 434"/>
              <a:gd name="T35" fmla="*/ 2147483646 h 272"/>
              <a:gd name="T36" fmla="*/ 2147483646 w 434"/>
              <a:gd name="T37" fmla="*/ 2147483646 h 272"/>
              <a:gd name="T38" fmla="*/ 2147483646 w 434"/>
              <a:gd name="T39" fmla="*/ 2147483646 h 272"/>
              <a:gd name="T40" fmla="*/ 2147483646 w 434"/>
              <a:gd name="T41" fmla="*/ 2147483646 h 272"/>
              <a:gd name="T42" fmla="*/ 2147483646 w 434"/>
              <a:gd name="T43" fmla="*/ 2147483646 h 272"/>
              <a:gd name="T44" fmla="*/ 2147483646 w 434"/>
              <a:gd name="T45" fmla="*/ 2147483646 h 272"/>
              <a:gd name="T46" fmla="*/ 2147483646 w 434"/>
              <a:gd name="T47" fmla="*/ 2147483646 h 272"/>
              <a:gd name="T48" fmla="*/ 2147483646 w 434"/>
              <a:gd name="T49" fmla="*/ 2147483646 h 272"/>
              <a:gd name="T50" fmla="*/ 2147483646 w 434"/>
              <a:gd name="T51" fmla="*/ 2147483646 h 272"/>
              <a:gd name="T52" fmla="*/ 2147483646 w 434"/>
              <a:gd name="T53" fmla="*/ 2147483646 h 272"/>
              <a:gd name="T54" fmla="*/ 2147483646 w 434"/>
              <a:gd name="T55" fmla="*/ 2147483646 h 272"/>
              <a:gd name="T56" fmla="*/ 2147483646 w 434"/>
              <a:gd name="T57" fmla="*/ 2147483646 h 272"/>
              <a:gd name="T58" fmla="*/ 2147483646 w 434"/>
              <a:gd name="T59" fmla="*/ 2147483646 h 272"/>
              <a:gd name="T60" fmla="*/ 2147483646 w 434"/>
              <a:gd name="T61" fmla="*/ 2147483646 h 272"/>
              <a:gd name="T62" fmla="*/ 2147483646 w 434"/>
              <a:gd name="T63" fmla="*/ 2147483646 h 272"/>
              <a:gd name="T64" fmla="*/ 2147483646 w 434"/>
              <a:gd name="T65" fmla="*/ 2147483646 h 272"/>
              <a:gd name="T66" fmla="*/ 2147483646 w 434"/>
              <a:gd name="T67" fmla="*/ 2147483646 h 272"/>
              <a:gd name="T68" fmla="*/ 2147483646 w 434"/>
              <a:gd name="T69" fmla="*/ 2147483646 h 272"/>
              <a:gd name="T70" fmla="*/ 2147483646 w 434"/>
              <a:gd name="T71" fmla="*/ 2147483646 h 272"/>
              <a:gd name="T72" fmla="*/ 2147483646 w 434"/>
              <a:gd name="T73" fmla="*/ 2147483646 h 272"/>
              <a:gd name="T74" fmla="*/ 2147483646 w 434"/>
              <a:gd name="T75" fmla="*/ 2147483646 h 272"/>
              <a:gd name="T76" fmla="*/ 2147483646 w 434"/>
              <a:gd name="T77" fmla="*/ 2147483646 h 272"/>
              <a:gd name="T78" fmla="*/ 2147483646 w 434"/>
              <a:gd name="T79" fmla="*/ 2147483646 h 272"/>
              <a:gd name="T80" fmla="*/ 2147483646 w 434"/>
              <a:gd name="T81" fmla="*/ 2147483646 h 272"/>
              <a:gd name="T82" fmla="*/ 2147483646 w 434"/>
              <a:gd name="T83" fmla="*/ 2147483646 h 272"/>
              <a:gd name="T84" fmla="*/ 2147483646 w 434"/>
              <a:gd name="T85" fmla="*/ 2147483646 h 272"/>
              <a:gd name="T86" fmla="*/ 2147483646 w 434"/>
              <a:gd name="T87" fmla="*/ 2147483646 h 272"/>
              <a:gd name="T88" fmla="*/ 2147483646 w 434"/>
              <a:gd name="T89" fmla="*/ 2147483646 h 272"/>
              <a:gd name="T90" fmla="*/ 2147483646 w 434"/>
              <a:gd name="T91" fmla="*/ 2147483646 h 272"/>
              <a:gd name="T92" fmla="*/ 2147483646 w 434"/>
              <a:gd name="T93" fmla="*/ 2147483646 h 272"/>
              <a:gd name="T94" fmla="*/ 2147483646 w 434"/>
              <a:gd name="T95" fmla="*/ 2147483646 h 272"/>
              <a:gd name="T96" fmla="*/ 2147483646 w 434"/>
              <a:gd name="T97" fmla="*/ 2147483646 h 272"/>
              <a:gd name="T98" fmla="*/ 2147483646 w 434"/>
              <a:gd name="T99" fmla="*/ 2147483646 h 272"/>
              <a:gd name="T100" fmla="*/ 2147483646 w 434"/>
              <a:gd name="T101" fmla="*/ 2147483646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4" h="272">
                <a:moveTo>
                  <a:pt x="396" y="8"/>
                </a:moveTo>
                <a:lnTo>
                  <a:pt x="396" y="8"/>
                </a:lnTo>
                <a:lnTo>
                  <a:pt x="394" y="12"/>
                </a:lnTo>
                <a:lnTo>
                  <a:pt x="388" y="14"/>
                </a:lnTo>
                <a:lnTo>
                  <a:pt x="358" y="12"/>
                </a:lnTo>
                <a:lnTo>
                  <a:pt x="330" y="6"/>
                </a:lnTo>
                <a:lnTo>
                  <a:pt x="314" y="0"/>
                </a:lnTo>
                <a:lnTo>
                  <a:pt x="270" y="42"/>
                </a:lnTo>
                <a:lnTo>
                  <a:pt x="272" y="60"/>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48" y="6"/>
                </a:lnTo>
                <a:lnTo>
                  <a:pt x="144" y="0"/>
                </a:lnTo>
                <a:lnTo>
                  <a:pt x="128" y="8"/>
                </a:lnTo>
                <a:lnTo>
                  <a:pt x="120" y="18"/>
                </a:lnTo>
                <a:lnTo>
                  <a:pt x="118" y="20"/>
                </a:lnTo>
                <a:lnTo>
                  <a:pt x="102" y="24"/>
                </a:lnTo>
                <a:lnTo>
                  <a:pt x="78" y="48"/>
                </a:lnTo>
                <a:lnTo>
                  <a:pt x="56" y="70"/>
                </a:lnTo>
                <a:lnTo>
                  <a:pt x="12" y="128"/>
                </a:lnTo>
                <a:lnTo>
                  <a:pt x="22" y="148"/>
                </a:lnTo>
                <a:lnTo>
                  <a:pt x="22" y="152"/>
                </a:lnTo>
                <a:lnTo>
                  <a:pt x="20" y="152"/>
                </a:lnTo>
                <a:lnTo>
                  <a:pt x="20" y="156"/>
                </a:lnTo>
                <a:lnTo>
                  <a:pt x="20" y="160"/>
                </a:lnTo>
                <a:lnTo>
                  <a:pt x="24" y="172"/>
                </a:lnTo>
                <a:lnTo>
                  <a:pt x="32" y="188"/>
                </a:lnTo>
                <a:lnTo>
                  <a:pt x="34" y="198"/>
                </a:lnTo>
                <a:lnTo>
                  <a:pt x="34" y="206"/>
                </a:lnTo>
                <a:lnTo>
                  <a:pt x="34" y="208"/>
                </a:lnTo>
                <a:lnTo>
                  <a:pt x="0" y="228"/>
                </a:lnTo>
                <a:lnTo>
                  <a:pt x="0" y="236"/>
                </a:lnTo>
                <a:lnTo>
                  <a:pt x="16" y="244"/>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4"/>
                </a:lnTo>
                <a:lnTo>
                  <a:pt x="116" y="250"/>
                </a:lnTo>
                <a:lnTo>
                  <a:pt x="116" y="256"/>
                </a:lnTo>
                <a:lnTo>
                  <a:pt x="118" y="260"/>
                </a:lnTo>
                <a:lnTo>
                  <a:pt x="124" y="264"/>
                </a:lnTo>
                <a:lnTo>
                  <a:pt x="148" y="264"/>
                </a:lnTo>
                <a:lnTo>
                  <a:pt x="160" y="260"/>
                </a:lnTo>
                <a:lnTo>
                  <a:pt x="170" y="256"/>
                </a:lnTo>
                <a:lnTo>
                  <a:pt x="172" y="252"/>
                </a:lnTo>
                <a:lnTo>
                  <a:pt x="176" y="252"/>
                </a:lnTo>
                <a:lnTo>
                  <a:pt x="184" y="252"/>
                </a:lnTo>
                <a:lnTo>
                  <a:pt x="198" y="256"/>
                </a:lnTo>
                <a:lnTo>
                  <a:pt x="202" y="258"/>
                </a:lnTo>
                <a:lnTo>
                  <a:pt x="208" y="264"/>
                </a:lnTo>
                <a:lnTo>
                  <a:pt x="212" y="250"/>
                </a:lnTo>
                <a:lnTo>
                  <a:pt x="214" y="248"/>
                </a:lnTo>
                <a:lnTo>
                  <a:pt x="216" y="248"/>
                </a:lnTo>
                <a:lnTo>
                  <a:pt x="220" y="242"/>
                </a:lnTo>
                <a:lnTo>
                  <a:pt x="224" y="236"/>
                </a:lnTo>
                <a:lnTo>
                  <a:pt x="230" y="228"/>
                </a:lnTo>
                <a:lnTo>
                  <a:pt x="238" y="220"/>
                </a:lnTo>
                <a:lnTo>
                  <a:pt x="248" y="214"/>
                </a:lnTo>
                <a:lnTo>
                  <a:pt x="250" y="212"/>
                </a:lnTo>
                <a:lnTo>
                  <a:pt x="250" y="214"/>
                </a:lnTo>
                <a:lnTo>
                  <a:pt x="252" y="214"/>
                </a:lnTo>
                <a:lnTo>
                  <a:pt x="258" y="216"/>
                </a:lnTo>
                <a:lnTo>
                  <a:pt x="260" y="216"/>
                </a:lnTo>
                <a:lnTo>
                  <a:pt x="268" y="176"/>
                </a:lnTo>
                <a:lnTo>
                  <a:pt x="280" y="172"/>
                </a:lnTo>
                <a:lnTo>
                  <a:pt x="290" y="166"/>
                </a:lnTo>
                <a:lnTo>
                  <a:pt x="296" y="160"/>
                </a:lnTo>
                <a:lnTo>
                  <a:pt x="298" y="156"/>
                </a:lnTo>
                <a:lnTo>
                  <a:pt x="300" y="150"/>
                </a:lnTo>
                <a:lnTo>
                  <a:pt x="296" y="138"/>
                </a:lnTo>
                <a:lnTo>
                  <a:pt x="294" y="128"/>
                </a:lnTo>
                <a:lnTo>
                  <a:pt x="296" y="122"/>
                </a:lnTo>
                <a:lnTo>
                  <a:pt x="298"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42" y="84"/>
                </a:lnTo>
                <a:lnTo>
                  <a:pt x="352" y="76"/>
                </a:lnTo>
                <a:lnTo>
                  <a:pt x="404" y="40"/>
                </a:lnTo>
                <a:lnTo>
                  <a:pt x="420" y="48"/>
                </a:lnTo>
                <a:lnTo>
                  <a:pt x="428" y="48"/>
                </a:lnTo>
                <a:lnTo>
                  <a:pt x="424" y="30"/>
                </a:lnTo>
                <a:lnTo>
                  <a:pt x="424" y="28"/>
                </a:lnTo>
                <a:lnTo>
                  <a:pt x="434" y="12"/>
                </a:lnTo>
                <a:lnTo>
                  <a:pt x="432" y="12"/>
                </a:lnTo>
                <a:lnTo>
                  <a:pt x="426" y="12"/>
                </a:lnTo>
                <a:lnTo>
                  <a:pt x="426" y="14"/>
                </a:lnTo>
                <a:lnTo>
                  <a:pt x="424" y="14"/>
                </a:lnTo>
                <a:lnTo>
                  <a:pt x="408" y="16"/>
                </a:lnTo>
                <a:lnTo>
                  <a:pt x="404" y="16"/>
                </a:lnTo>
                <a:lnTo>
                  <a:pt x="404" y="12"/>
                </a:lnTo>
                <a:lnTo>
                  <a:pt x="400" y="8"/>
                </a:lnTo>
                <a:lnTo>
                  <a:pt x="396" y="8"/>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6" name="上海"/>
          <p:cNvSpPr/>
          <p:nvPr/>
        </p:nvSpPr>
        <p:spPr bwMode="auto">
          <a:xfrm>
            <a:off x="5484558" y="4215116"/>
            <a:ext cx="105514" cy="92158"/>
          </a:xfrm>
          <a:custGeom>
            <a:avLst/>
            <a:gdLst>
              <a:gd name="T0" fmla="*/ 2147483646 w 68"/>
              <a:gd name="T1" fmla="*/ 2147483646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0 h 60"/>
              <a:gd name="T18" fmla="*/ 2147483646 w 68"/>
              <a:gd name="T19" fmla="*/ 0 h 60"/>
              <a:gd name="T20" fmla="*/ 2147483646 w 68"/>
              <a:gd name="T21" fmla="*/ 0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0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7483646 w 68"/>
              <a:gd name="T59" fmla="*/ 2147483646 h 60"/>
              <a:gd name="T60" fmla="*/ 2147483646 w 68"/>
              <a:gd name="T61" fmla="*/ 2147483646 h 60"/>
              <a:gd name="T62" fmla="*/ 2147483646 w 68"/>
              <a:gd name="T63" fmla="*/ 2147483646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 h="60">
                <a:moveTo>
                  <a:pt x="62" y="32"/>
                </a:moveTo>
                <a:lnTo>
                  <a:pt x="68" y="24"/>
                </a:lnTo>
                <a:lnTo>
                  <a:pt x="48" y="8"/>
                </a:lnTo>
                <a:lnTo>
                  <a:pt x="40" y="4"/>
                </a:lnTo>
                <a:lnTo>
                  <a:pt x="34" y="0"/>
                </a:lnTo>
                <a:lnTo>
                  <a:pt x="28" y="0"/>
                </a:lnTo>
                <a:lnTo>
                  <a:pt x="22" y="0"/>
                </a:lnTo>
                <a:lnTo>
                  <a:pt x="14" y="2"/>
                </a:lnTo>
                <a:lnTo>
                  <a:pt x="14" y="20"/>
                </a:lnTo>
                <a:lnTo>
                  <a:pt x="10" y="28"/>
                </a:lnTo>
                <a:lnTo>
                  <a:pt x="4" y="36"/>
                </a:lnTo>
                <a:lnTo>
                  <a:pt x="0" y="40"/>
                </a:lnTo>
                <a:lnTo>
                  <a:pt x="8" y="48"/>
                </a:lnTo>
                <a:lnTo>
                  <a:pt x="10" y="48"/>
                </a:lnTo>
                <a:lnTo>
                  <a:pt x="12" y="56"/>
                </a:lnTo>
                <a:lnTo>
                  <a:pt x="22" y="60"/>
                </a:lnTo>
                <a:lnTo>
                  <a:pt x="28" y="56"/>
                </a:lnTo>
                <a:lnTo>
                  <a:pt x="34" y="54"/>
                </a:lnTo>
                <a:lnTo>
                  <a:pt x="52" y="58"/>
                </a:lnTo>
                <a:lnTo>
                  <a:pt x="52" y="52"/>
                </a:lnTo>
                <a:lnTo>
                  <a:pt x="54" y="44"/>
                </a:lnTo>
                <a:lnTo>
                  <a:pt x="56" y="38"/>
                </a:lnTo>
                <a:lnTo>
                  <a:pt x="58" y="34"/>
                </a:lnTo>
                <a:lnTo>
                  <a:pt x="62" y="32"/>
                </a:lnTo>
                <a:close/>
              </a:path>
            </a:pathLst>
          </a:custGeom>
          <a:solidFill>
            <a:srgbClr val="565656"/>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7" name="江苏"/>
          <p:cNvSpPr/>
          <p:nvPr/>
        </p:nvSpPr>
        <p:spPr bwMode="auto">
          <a:xfrm>
            <a:off x="4995723" y="3861178"/>
            <a:ext cx="582329" cy="448767"/>
          </a:xfrm>
          <a:custGeom>
            <a:avLst/>
            <a:gdLst>
              <a:gd name="T0" fmla="*/ 2147483646 w 378"/>
              <a:gd name="T1" fmla="*/ 2147483646 h 292"/>
              <a:gd name="T2" fmla="*/ 2147483646 w 378"/>
              <a:gd name="T3" fmla="*/ 2147483646 h 292"/>
              <a:gd name="T4" fmla="*/ 2147483646 w 378"/>
              <a:gd name="T5" fmla="*/ 2147483646 h 292"/>
              <a:gd name="T6" fmla="*/ 2147483646 w 378"/>
              <a:gd name="T7" fmla="*/ 2147483646 h 292"/>
              <a:gd name="T8" fmla="*/ 2147483646 w 378"/>
              <a:gd name="T9" fmla="*/ 2147483646 h 292"/>
              <a:gd name="T10" fmla="*/ 2147483646 w 378"/>
              <a:gd name="T11" fmla="*/ 0 h 292"/>
              <a:gd name="T12" fmla="*/ 2147483646 w 378"/>
              <a:gd name="T13" fmla="*/ 2147483646 h 292"/>
              <a:gd name="T14" fmla="*/ 2147483646 w 378"/>
              <a:gd name="T15" fmla="*/ 2147483646 h 292"/>
              <a:gd name="T16" fmla="*/ 2147483646 w 378"/>
              <a:gd name="T17" fmla="*/ 2147483646 h 292"/>
              <a:gd name="T18" fmla="*/ 2147483646 w 378"/>
              <a:gd name="T19" fmla="*/ 2147483646 h 292"/>
              <a:gd name="T20" fmla="*/ 2147483646 w 378"/>
              <a:gd name="T21" fmla="*/ 2147483646 h 292"/>
              <a:gd name="T22" fmla="*/ 2147483646 w 378"/>
              <a:gd name="T23" fmla="*/ 2147483646 h 292"/>
              <a:gd name="T24" fmla="*/ 2147483646 w 378"/>
              <a:gd name="T25" fmla="*/ 2147483646 h 292"/>
              <a:gd name="T26" fmla="*/ 2147483646 w 378"/>
              <a:gd name="T27" fmla="*/ 2147483646 h 292"/>
              <a:gd name="T28" fmla="*/ 2147483646 w 378"/>
              <a:gd name="T29" fmla="*/ 2147483646 h 292"/>
              <a:gd name="T30" fmla="*/ 2147483646 w 378"/>
              <a:gd name="T31" fmla="*/ 2147483646 h 292"/>
              <a:gd name="T32" fmla="*/ 2147483646 w 378"/>
              <a:gd name="T33" fmla="*/ 2147483646 h 292"/>
              <a:gd name="T34" fmla="*/ 2147483646 w 378"/>
              <a:gd name="T35" fmla="*/ 2147483646 h 292"/>
              <a:gd name="T36" fmla="*/ 2147483646 w 378"/>
              <a:gd name="T37" fmla="*/ 2147483646 h 292"/>
              <a:gd name="T38" fmla="*/ 2147483646 w 378"/>
              <a:gd name="T39" fmla="*/ 2147483646 h 292"/>
              <a:gd name="T40" fmla="*/ 2147483646 w 378"/>
              <a:gd name="T41" fmla="*/ 2147483646 h 292"/>
              <a:gd name="T42" fmla="*/ 2147483646 w 378"/>
              <a:gd name="T43" fmla="*/ 2147483646 h 292"/>
              <a:gd name="T44" fmla="*/ 2147483646 w 378"/>
              <a:gd name="T45" fmla="*/ 2147483646 h 292"/>
              <a:gd name="T46" fmla="*/ 2147483646 w 378"/>
              <a:gd name="T47" fmla="*/ 2147483646 h 292"/>
              <a:gd name="T48" fmla="*/ 2147483646 w 378"/>
              <a:gd name="T49" fmla="*/ 2147483646 h 292"/>
              <a:gd name="T50" fmla="*/ 2147483646 w 378"/>
              <a:gd name="T51" fmla="*/ 2147483646 h 292"/>
              <a:gd name="T52" fmla="*/ 2147483646 w 378"/>
              <a:gd name="T53" fmla="*/ 2147483646 h 292"/>
              <a:gd name="T54" fmla="*/ 2147483646 w 378"/>
              <a:gd name="T55" fmla="*/ 2147483646 h 292"/>
              <a:gd name="T56" fmla="*/ 2147483646 w 378"/>
              <a:gd name="T57" fmla="*/ 2147483646 h 292"/>
              <a:gd name="T58" fmla="*/ 2147483646 w 378"/>
              <a:gd name="T59" fmla="*/ 2147483646 h 292"/>
              <a:gd name="T60" fmla="*/ 2147483646 w 378"/>
              <a:gd name="T61" fmla="*/ 2147483646 h 292"/>
              <a:gd name="T62" fmla="*/ 2147483646 w 378"/>
              <a:gd name="T63" fmla="*/ 2147483646 h 292"/>
              <a:gd name="T64" fmla="*/ 2147483646 w 378"/>
              <a:gd name="T65" fmla="*/ 2147483646 h 292"/>
              <a:gd name="T66" fmla="*/ 2147483646 w 378"/>
              <a:gd name="T67" fmla="*/ 2147483646 h 292"/>
              <a:gd name="T68" fmla="*/ 2147483646 w 378"/>
              <a:gd name="T69" fmla="*/ 2147483646 h 292"/>
              <a:gd name="T70" fmla="*/ 2147483646 w 378"/>
              <a:gd name="T71" fmla="*/ 2147483646 h 292"/>
              <a:gd name="T72" fmla="*/ 2147483646 w 378"/>
              <a:gd name="T73" fmla="*/ 2147483646 h 292"/>
              <a:gd name="T74" fmla="*/ 2147483646 w 378"/>
              <a:gd name="T75" fmla="*/ 2147483646 h 292"/>
              <a:gd name="T76" fmla="*/ 2147483646 w 378"/>
              <a:gd name="T77" fmla="*/ 2147483646 h 292"/>
              <a:gd name="T78" fmla="*/ 2147483646 w 378"/>
              <a:gd name="T79" fmla="*/ 2147483646 h 292"/>
              <a:gd name="T80" fmla="*/ 2147483646 w 378"/>
              <a:gd name="T81" fmla="*/ 2147483646 h 292"/>
              <a:gd name="T82" fmla="*/ 2147483646 w 378"/>
              <a:gd name="T83" fmla="*/ 2147483646 h 292"/>
              <a:gd name="T84" fmla="*/ 2147483646 w 378"/>
              <a:gd name="T85" fmla="*/ 2147483646 h 292"/>
              <a:gd name="T86" fmla="*/ 2147483646 w 378"/>
              <a:gd name="T87" fmla="*/ 2147483646 h 292"/>
              <a:gd name="T88" fmla="*/ 2147483646 w 378"/>
              <a:gd name="T89" fmla="*/ 2147483646 h 292"/>
              <a:gd name="T90" fmla="*/ 2147483646 w 378"/>
              <a:gd name="T91" fmla="*/ 2147483646 h 292"/>
              <a:gd name="T92" fmla="*/ 2147483646 w 378"/>
              <a:gd name="T93" fmla="*/ 2147483646 h 292"/>
              <a:gd name="T94" fmla="*/ 2147483646 w 378"/>
              <a:gd name="T95" fmla="*/ 2147483646 h 292"/>
              <a:gd name="T96" fmla="*/ 2147483646 w 378"/>
              <a:gd name="T97" fmla="*/ 2147483646 h 292"/>
              <a:gd name="T98" fmla="*/ 2147483646 w 378"/>
              <a:gd name="T99" fmla="*/ 2147483646 h 292"/>
              <a:gd name="T100" fmla="*/ 2147483646 w 378"/>
              <a:gd name="T101" fmla="*/ 2147483646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78" h="292">
                <a:moveTo>
                  <a:pt x="264" y="86"/>
                </a:moveTo>
                <a:lnTo>
                  <a:pt x="264" y="86"/>
                </a:lnTo>
                <a:lnTo>
                  <a:pt x="258" y="78"/>
                </a:lnTo>
                <a:lnTo>
                  <a:pt x="252" y="70"/>
                </a:lnTo>
                <a:lnTo>
                  <a:pt x="240" y="46"/>
                </a:lnTo>
                <a:lnTo>
                  <a:pt x="226" y="44"/>
                </a:lnTo>
                <a:lnTo>
                  <a:pt x="214" y="42"/>
                </a:lnTo>
                <a:lnTo>
                  <a:pt x="204" y="38"/>
                </a:lnTo>
                <a:lnTo>
                  <a:pt x="198" y="34"/>
                </a:lnTo>
                <a:lnTo>
                  <a:pt x="194" y="28"/>
                </a:lnTo>
                <a:lnTo>
                  <a:pt x="188" y="24"/>
                </a:lnTo>
                <a:lnTo>
                  <a:pt x="170" y="18"/>
                </a:lnTo>
                <a:lnTo>
                  <a:pt x="166" y="16"/>
                </a:lnTo>
                <a:lnTo>
                  <a:pt x="170" y="2"/>
                </a:lnTo>
                <a:lnTo>
                  <a:pt x="168" y="2"/>
                </a:lnTo>
                <a:lnTo>
                  <a:pt x="164" y="0"/>
                </a:lnTo>
                <a:lnTo>
                  <a:pt x="152" y="8"/>
                </a:lnTo>
                <a:lnTo>
                  <a:pt x="148" y="12"/>
                </a:lnTo>
                <a:lnTo>
                  <a:pt x="144" y="16"/>
                </a:lnTo>
                <a:lnTo>
                  <a:pt x="140" y="26"/>
                </a:lnTo>
                <a:lnTo>
                  <a:pt x="132" y="32"/>
                </a:lnTo>
                <a:lnTo>
                  <a:pt x="126" y="46"/>
                </a:lnTo>
                <a:lnTo>
                  <a:pt x="124" y="50"/>
                </a:lnTo>
                <a:lnTo>
                  <a:pt x="120" y="52"/>
                </a:lnTo>
                <a:lnTo>
                  <a:pt x="118" y="52"/>
                </a:lnTo>
                <a:lnTo>
                  <a:pt x="116" y="48"/>
                </a:lnTo>
                <a:lnTo>
                  <a:pt x="108" y="42"/>
                </a:lnTo>
                <a:lnTo>
                  <a:pt x="102" y="40"/>
                </a:lnTo>
                <a:lnTo>
                  <a:pt x="96" y="38"/>
                </a:lnTo>
                <a:lnTo>
                  <a:pt x="88" y="40"/>
                </a:lnTo>
                <a:lnTo>
                  <a:pt x="76" y="46"/>
                </a:lnTo>
                <a:lnTo>
                  <a:pt x="62" y="50"/>
                </a:lnTo>
                <a:lnTo>
                  <a:pt x="32" y="50"/>
                </a:lnTo>
                <a:lnTo>
                  <a:pt x="26" y="44"/>
                </a:lnTo>
                <a:lnTo>
                  <a:pt x="22" y="38"/>
                </a:lnTo>
                <a:lnTo>
                  <a:pt x="20" y="32"/>
                </a:lnTo>
                <a:lnTo>
                  <a:pt x="20" y="22"/>
                </a:lnTo>
                <a:lnTo>
                  <a:pt x="8" y="18"/>
                </a:lnTo>
                <a:lnTo>
                  <a:pt x="4" y="34"/>
                </a:lnTo>
                <a:lnTo>
                  <a:pt x="4" y="36"/>
                </a:lnTo>
                <a:lnTo>
                  <a:pt x="2" y="36"/>
                </a:lnTo>
                <a:lnTo>
                  <a:pt x="0" y="40"/>
                </a:lnTo>
                <a:lnTo>
                  <a:pt x="8" y="42"/>
                </a:lnTo>
                <a:lnTo>
                  <a:pt x="10" y="42"/>
                </a:lnTo>
                <a:lnTo>
                  <a:pt x="28" y="66"/>
                </a:lnTo>
                <a:lnTo>
                  <a:pt x="40" y="76"/>
                </a:lnTo>
                <a:lnTo>
                  <a:pt x="68" y="86"/>
                </a:lnTo>
                <a:lnTo>
                  <a:pt x="98" y="96"/>
                </a:lnTo>
                <a:lnTo>
                  <a:pt x="104" y="102"/>
                </a:lnTo>
                <a:lnTo>
                  <a:pt x="112" y="112"/>
                </a:lnTo>
                <a:lnTo>
                  <a:pt x="118" y="128"/>
                </a:lnTo>
                <a:lnTo>
                  <a:pt x="124" y="150"/>
                </a:lnTo>
                <a:lnTo>
                  <a:pt x="140" y="158"/>
                </a:lnTo>
                <a:lnTo>
                  <a:pt x="146" y="162"/>
                </a:lnTo>
                <a:lnTo>
                  <a:pt x="152" y="162"/>
                </a:lnTo>
                <a:lnTo>
                  <a:pt x="180" y="144"/>
                </a:lnTo>
                <a:lnTo>
                  <a:pt x="182" y="142"/>
                </a:lnTo>
                <a:lnTo>
                  <a:pt x="184" y="144"/>
                </a:lnTo>
                <a:lnTo>
                  <a:pt x="198" y="146"/>
                </a:lnTo>
                <a:lnTo>
                  <a:pt x="200" y="146"/>
                </a:lnTo>
                <a:lnTo>
                  <a:pt x="200" y="150"/>
                </a:lnTo>
                <a:lnTo>
                  <a:pt x="198" y="152"/>
                </a:lnTo>
                <a:lnTo>
                  <a:pt x="192" y="174"/>
                </a:lnTo>
                <a:lnTo>
                  <a:pt x="186" y="186"/>
                </a:lnTo>
                <a:lnTo>
                  <a:pt x="168" y="186"/>
                </a:lnTo>
                <a:lnTo>
                  <a:pt x="166" y="194"/>
                </a:lnTo>
                <a:lnTo>
                  <a:pt x="164" y="202"/>
                </a:lnTo>
                <a:lnTo>
                  <a:pt x="152" y="222"/>
                </a:lnTo>
                <a:lnTo>
                  <a:pt x="148" y="228"/>
                </a:lnTo>
                <a:lnTo>
                  <a:pt x="148" y="234"/>
                </a:lnTo>
                <a:lnTo>
                  <a:pt x="166" y="246"/>
                </a:lnTo>
                <a:lnTo>
                  <a:pt x="172" y="252"/>
                </a:lnTo>
                <a:lnTo>
                  <a:pt x="178" y="254"/>
                </a:lnTo>
                <a:lnTo>
                  <a:pt x="182" y="254"/>
                </a:lnTo>
                <a:lnTo>
                  <a:pt x="186" y="266"/>
                </a:lnTo>
                <a:lnTo>
                  <a:pt x="194" y="270"/>
                </a:lnTo>
                <a:lnTo>
                  <a:pt x="200" y="266"/>
                </a:lnTo>
                <a:lnTo>
                  <a:pt x="204" y="262"/>
                </a:lnTo>
                <a:lnTo>
                  <a:pt x="208" y="262"/>
                </a:lnTo>
                <a:lnTo>
                  <a:pt x="214" y="264"/>
                </a:lnTo>
                <a:lnTo>
                  <a:pt x="218" y="266"/>
                </a:lnTo>
                <a:lnTo>
                  <a:pt x="224" y="270"/>
                </a:lnTo>
                <a:lnTo>
                  <a:pt x="230" y="278"/>
                </a:lnTo>
                <a:lnTo>
                  <a:pt x="236" y="286"/>
                </a:lnTo>
                <a:lnTo>
                  <a:pt x="238" y="286"/>
                </a:lnTo>
                <a:lnTo>
                  <a:pt x="242" y="284"/>
                </a:lnTo>
                <a:lnTo>
                  <a:pt x="248" y="284"/>
                </a:lnTo>
                <a:lnTo>
                  <a:pt x="264" y="288"/>
                </a:lnTo>
                <a:lnTo>
                  <a:pt x="284" y="292"/>
                </a:lnTo>
                <a:lnTo>
                  <a:pt x="304" y="286"/>
                </a:lnTo>
                <a:lnTo>
                  <a:pt x="312" y="282"/>
                </a:lnTo>
                <a:lnTo>
                  <a:pt x="318" y="278"/>
                </a:lnTo>
                <a:lnTo>
                  <a:pt x="312" y="272"/>
                </a:lnTo>
                <a:lnTo>
                  <a:pt x="312" y="268"/>
                </a:lnTo>
                <a:lnTo>
                  <a:pt x="316" y="262"/>
                </a:lnTo>
                <a:lnTo>
                  <a:pt x="322" y="256"/>
                </a:lnTo>
                <a:lnTo>
                  <a:pt x="324" y="248"/>
                </a:lnTo>
                <a:lnTo>
                  <a:pt x="324" y="238"/>
                </a:lnTo>
                <a:lnTo>
                  <a:pt x="324" y="232"/>
                </a:lnTo>
                <a:lnTo>
                  <a:pt x="326" y="230"/>
                </a:lnTo>
                <a:lnTo>
                  <a:pt x="330" y="226"/>
                </a:lnTo>
                <a:lnTo>
                  <a:pt x="340" y="222"/>
                </a:lnTo>
                <a:lnTo>
                  <a:pt x="348" y="222"/>
                </a:lnTo>
                <a:lnTo>
                  <a:pt x="356" y="226"/>
                </a:lnTo>
                <a:lnTo>
                  <a:pt x="366" y="230"/>
                </a:lnTo>
                <a:lnTo>
                  <a:pt x="378" y="238"/>
                </a:lnTo>
                <a:lnTo>
                  <a:pt x="372" y="222"/>
                </a:lnTo>
                <a:lnTo>
                  <a:pt x="364" y="210"/>
                </a:lnTo>
                <a:lnTo>
                  <a:pt x="362" y="196"/>
                </a:lnTo>
                <a:lnTo>
                  <a:pt x="348" y="194"/>
                </a:lnTo>
                <a:lnTo>
                  <a:pt x="312" y="172"/>
                </a:lnTo>
                <a:lnTo>
                  <a:pt x="294" y="170"/>
                </a:lnTo>
                <a:lnTo>
                  <a:pt x="294" y="166"/>
                </a:lnTo>
                <a:lnTo>
                  <a:pt x="292" y="146"/>
                </a:lnTo>
                <a:lnTo>
                  <a:pt x="276" y="106"/>
                </a:lnTo>
                <a:lnTo>
                  <a:pt x="270" y="94"/>
                </a:lnTo>
                <a:lnTo>
                  <a:pt x="264" y="86"/>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8" name="河北"/>
          <p:cNvSpPr/>
          <p:nvPr/>
        </p:nvSpPr>
        <p:spPr bwMode="auto">
          <a:xfrm>
            <a:off x="4692538" y="2997090"/>
            <a:ext cx="540924" cy="771986"/>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9" name="河南"/>
          <p:cNvSpPr/>
          <p:nvPr/>
        </p:nvSpPr>
        <p:spPr bwMode="auto">
          <a:xfrm>
            <a:off x="4445449" y="3743643"/>
            <a:ext cx="568973" cy="563630"/>
          </a:xfrm>
          <a:custGeom>
            <a:avLst/>
            <a:gdLst>
              <a:gd name="T0" fmla="*/ 2147483646 w 370"/>
              <a:gd name="T1" fmla="*/ 2147483646 h 366"/>
              <a:gd name="T2" fmla="*/ 0 w 370"/>
              <a:gd name="T3" fmla="*/ 2147483646 h 366"/>
              <a:gd name="T4" fmla="*/ 2147483646 w 370"/>
              <a:gd name="T5" fmla="*/ 2147483646 h 366"/>
              <a:gd name="T6" fmla="*/ 2147483646 w 370"/>
              <a:gd name="T7" fmla="*/ 2147483646 h 366"/>
              <a:gd name="T8" fmla="*/ 2147483646 w 370"/>
              <a:gd name="T9" fmla="*/ 2147483646 h 366"/>
              <a:gd name="T10" fmla="*/ 2147483646 w 370"/>
              <a:gd name="T11" fmla="*/ 2147483646 h 366"/>
              <a:gd name="T12" fmla="*/ 2147483646 w 370"/>
              <a:gd name="T13" fmla="*/ 2147483646 h 366"/>
              <a:gd name="T14" fmla="*/ 2147483646 w 370"/>
              <a:gd name="T15" fmla="*/ 2147483646 h 366"/>
              <a:gd name="T16" fmla="*/ 2147483646 w 370"/>
              <a:gd name="T17" fmla="*/ 2147483646 h 366"/>
              <a:gd name="T18" fmla="*/ 2147483646 w 370"/>
              <a:gd name="T19" fmla="*/ 2147483646 h 366"/>
              <a:gd name="T20" fmla="*/ 2147483646 w 370"/>
              <a:gd name="T21" fmla="*/ 2147483646 h 366"/>
              <a:gd name="T22" fmla="*/ 2147483646 w 370"/>
              <a:gd name="T23" fmla="*/ 2147483646 h 366"/>
              <a:gd name="T24" fmla="*/ 2147483646 w 370"/>
              <a:gd name="T25" fmla="*/ 2147483646 h 366"/>
              <a:gd name="T26" fmla="*/ 2147483646 w 370"/>
              <a:gd name="T27" fmla="*/ 2147483646 h 366"/>
              <a:gd name="T28" fmla="*/ 2147483646 w 370"/>
              <a:gd name="T29" fmla="*/ 2147483646 h 366"/>
              <a:gd name="T30" fmla="*/ 2147483646 w 370"/>
              <a:gd name="T31" fmla="*/ 2147483646 h 366"/>
              <a:gd name="T32" fmla="*/ 2147483646 w 370"/>
              <a:gd name="T33" fmla="*/ 2147483646 h 366"/>
              <a:gd name="T34" fmla="*/ 2147483646 w 370"/>
              <a:gd name="T35" fmla="*/ 2147483646 h 366"/>
              <a:gd name="T36" fmla="*/ 2147483646 w 370"/>
              <a:gd name="T37" fmla="*/ 2147483646 h 366"/>
              <a:gd name="T38" fmla="*/ 2147483646 w 370"/>
              <a:gd name="T39" fmla="*/ 2147483646 h 366"/>
              <a:gd name="T40" fmla="*/ 2147483646 w 370"/>
              <a:gd name="T41" fmla="*/ 2147483646 h 366"/>
              <a:gd name="T42" fmla="*/ 2147483646 w 370"/>
              <a:gd name="T43" fmla="*/ 2147483646 h 366"/>
              <a:gd name="T44" fmla="*/ 2147483646 w 370"/>
              <a:gd name="T45" fmla="*/ 2147483646 h 366"/>
              <a:gd name="T46" fmla="*/ 2147483646 w 370"/>
              <a:gd name="T47" fmla="*/ 2147483646 h 366"/>
              <a:gd name="T48" fmla="*/ 2147483646 w 370"/>
              <a:gd name="T49" fmla="*/ 2147483646 h 366"/>
              <a:gd name="T50" fmla="*/ 2147483646 w 370"/>
              <a:gd name="T51" fmla="*/ 2147483646 h 366"/>
              <a:gd name="T52" fmla="*/ 2147483646 w 370"/>
              <a:gd name="T53" fmla="*/ 2147483646 h 366"/>
              <a:gd name="T54" fmla="*/ 2147483646 w 370"/>
              <a:gd name="T55" fmla="*/ 2147483646 h 366"/>
              <a:gd name="T56" fmla="*/ 2147483646 w 370"/>
              <a:gd name="T57" fmla="*/ 2147483646 h 366"/>
              <a:gd name="T58" fmla="*/ 2147483646 w 370"/>
              <a:gd name="T59" fmla="*/ 2147483646 h 366"/>
              <a:gd name="T60" fmla="*/ 2147483646 w 370"/>
              <a:gd name="T61" fmla="*/ 2147483646 h 366"/>
              <a:gd name="T62" fmla="*/ 2147483646 w 370"/>
              <a:gd name="T63" fmla="*/ 2147483646 h 366"/>
              <a:gd name="T64" fmla="*/ 2147483646 w 370"/>
              <a:gd name="T65" fmla="*/ 2147483646 h 366"/>
              <a:gd name="T66" fmla="*/ 2147483646 w 370"/>
              <a:gd name="T67" fmla="*/ 2147483646 h 366"/>
              <a:gd name="T68" fmla="*/ 2147483646 w 370"/>
              <a:gd name="T69" fmla="*/ 2147483646 h 366"/>
              <a:gd name="T70" fmla="*/ 2147483646 w 370"/>
              <a:gd name="T71" fmla="*/ 2147483646 h 366"/>
              <a:gd name="T72" fmla="*/ 2147483646 w 370"/>
              <a:gd name="T73" fmla="*/ 2147483646 h 366"/>
              <a:gd name="T74" fmla="*/ 2147483646 w 370"/>
              <a:gd name="T75" fmla="*/ 2147483646 h 366"/>
              <a:gd name="T76" fmla="*/ 2147483646 w 370"/>
              <a:gd name="T77" fmla="*/ 2147483646 h 366"/>
              <a:gd name="T78" fmla="*/ 2147483646 w 370"/>
              <a:gd name="T79" fmla="*/ 2147483646 h 366"/>
              <a:gd name="T80" fmla="*/ 2147483646 w 370"/>
              <a:gd name="T81" fmla="*/ 2147483646 h 366"/>
              <a:gd name="T82" fmla="*/ 2147483646 w 370"/>
              <a:gd name="T83" fmla="*/ 2147483646 h 366"/>
              <a:gd name="T84" fmla="*/ 2147483646 w 370"/>
              <a:gd name="T85" fmla="*/ 2147483646 h 366"/>
              <a:gd name="T86" fmla="*/ 2147483646 w 370"/>
              <a:gd name="T87" fmla="*/ 2147483646 h 366"/>
              <a:gd name="T88" fmla="*/ 2147483646 w 370"/>
              <a:gd name="T89" fmla="*/ 2147483646 h 366"/>
              <a:gd name="T90" fmla="*/ 2147483646 w 370"/>
              <a:gd name="T91" fmla="*/ 2147483646 h 366"/>
              <a:gd name="T92" fmla="*/ 2147483646 w 370"/>
              <a:gd name="T93" fmla="*/ 2147483646 h 366"/>
              <a:gd name="T94" fmla="*/ 2147483646 w 370"/>
              <a:gd name="T95" fmla="*/ 0 h 366"/>
              <a:gd name="T96" fmla="*/ 2147483646 w 370"/>
              <a:gd name="T97" fmla="*/ 2147483646 h 366"/>
              <a:gd name="T98" fmla="*/ 2147483646 w 370"/>
              <a:gd name="T99" fmla="*/ 2147483646 h 366"/>
              <a:gd name="T100" fmla="*/ 2147483646 w 370"/>
              <a:gd name="T101" fmla="*/ 2147483646 h 366"/>
              <a:gd name="T102" fmla="*/ 2147483646 w 370"/>
              <a:gd name="T103" fmla="*/ 2147483646 h 366"/>
              <a:gd name="T104" fmla="*/ 2147483646 w 370"/>
              <a:gd name="T105" fmla="*/ 2147483646 h 366"/>
              <a:gd name="T106" fmla="*/ 2147483646 w 370"/>
              <a:gd name="T107" fmla="*/ 2147483646 h 366"/>
              <a:gd name="T108" fmla="*/ 2147483646 w 370"/>
              <a:gd name="T109" fmla="*/ 2147483646 h 3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66">
                <a:moveTo>
                  <a:pt x="82" y="120"/>
                </a:moveTo>
                <a:lnTo>
                  <a:pt x="80" y="120"/>
                </a:lnTo>
                <a:lnTo>
                  <a:pt x="20" y="146"/>
                </a:lnTo>
                <a:lnTo>
                  <a:pt x="2" y="162"/>
                </a:lnTo>
                <a:lnTo>
                  <a:pt x="0" y="182"/>
                </a:lnTo>
                <a:lnTo>
                  <a:pt x="2" y="196"/>
                </a:lnTo>
                <a:lnTo>
                  <a:pt x="4" y="206"/>
                </a:lnTo>
                <a:lnTo>
                  <a:pt x="10" y="210"/>
                </a:lnTo>
                <a:lnTo>
                  <a:pt x="28" y="222"/>
                </a:lnTo>
                <a:lnTo>
                  <a:pt x="30" y="222"/>
                </a:lnTo>
                <a:lnTo>
                  <a:pt x="34" y="252"/>
                </a:lnTo>
                <a:lnTo>
                  <a:pt x="54" y="276"/>
                </a:lnTo>
                <a:lnTo>
                  <a:pt x="60" y="282"/>
                </a:lnTo>
                <a:lnTo>
                  <a:pt x="66" y="286"/>
                </a:lnTo>
                <a:lnTo>
                  <a:pt x="82" y="290"/>
                </a:lnTo>
                <a:lnTo>
                  <a:pt x="86" y="290"/>
                </a:lnTo>
                <a:lnTo>
                  <a:pt x="92" y="296"/>
                </a:lnTo>
                <a:lnTo>
                  <a:pt x="104" y="300"/>
                </a:lnTo>
                <a:lnTo>
                  <a:pt x="152" y="302"/>
                </a:lnTo>
                <a:lnTo>
                  <a:pt x="194" y="304"/>
                </a:lnTo>
                <a:lnTo>
                  <a:pt x="204" y="306"/>
                </a:lnTo>
                <a:lnTo>
                  <a:pt x="210" y="310"/>
                </a:lnTo>
                <a:lnTo>
                  <a:pt x="214" y="312"/>
                </a:lnTo>
                <a:lnTo>
                  <a:pt x="214" y="318"/>
                </a:lnTo>
                <a:lnTo>
                  <a:pt x="214" y="332"/>
                </a:lnTo>
                <a:lnTo>
                  <a:pt x="214" y="342"/>
                </a:lnTo>
                <a:lnTo>
                  <a:pt x="216" y="346"/>
                </a:lnTo>
                <a:lnTo>
                  <a:pt x="234" y="342"/>
                </a:lnTo>
                <a:lnTo>
                  <a:pt x="242" y="340"/>
                </a:lnTo>
                <a:lnTo>
                  <a:pt x="250" y="338"/>
                </a:lnTo>
                <a:lnTo>
                  <a:pt x="256" y="340"/>
                </a:lnTo>
                <a:lnTo>
                  <a:pt x="258" y="342"/>
                </a:lnTo>
                <a:lnTo>
                  <a:pt x="266" y="350"/>
                </a:lnTo>
                <a:lnTo>
                  <a:pt x="278" y="362"/>
                </a:lnTo>
                <a:lnTo>
                  <a:pt x="280" y="364"/>
                </a:lnTo>
                <a:lnTo>
                  <a:pt x="282" y="366"/>
                </a:lnTo>
                <a:lnTo>
                  <a:pt x="290" y="360"/>
                </a:lnTo>
                <a:lnTo>
                  <a:pt x="298" y="350"/>
                </a:lnTo>
                <a:lnTo>
                  <a:pt x="300" y="348"/>
                </a:lnTo>
                <a:lnTo>
                  <a:pt x="314" y="358"/>
                </a:lnTo>
                <a:lnTo>
                  <a:pt x="324" y="350"/>
                </a:lnTo>
                <a:lnTo>
                  <a:pt x="326" y="342"/>
                </a:lnTo>
                <a:lnTo>
                  <a:pt x="330" y="338"/>
                </a:lnTo>
                <a:lnTo>
                  <a:pt x="334" y="334"/>
                </a:lnTo>
                <a:lnTo>
                  <a:pt x="342" y="332"/>
                </a:lnTo>
                <a:lnTo>
                  <a:pt x="346" y="330"/>
                </a:lnTo>
                <a:lnTo>
                  <a:pt x="344" y="328"/>
                </a:lnTo>
                <a:lnTo>
                  <a:pt x="342" y="326"/>
                </a:lnTo>
                <a:lnTo>
                  <a:pt x="344" y="306"/>
                </a:lnTo>
                <a:lnTo>
                  <a:pt x="338" y="300"/>
                </a:lnTo>
                <a:lnTo>
                  <a:pt x="334" y="296"/>
                </a:lnTo>
                <a:lnTo>
                  <a:pt x="328" y="294"/>
                </a:lnTo>
                <a:lnTo>
                  <a:pt x="320" y="294"/>
                </a:lnTo>
                <a:lnTo>
                  <a:pt x="310" y="296"/>
                </a:lnTo>
                <a:lnTo>
                  <a:pt x="306" y="296"/>
                </a:lnTo>
                <a:lnTo>
                  <a:pt x="302" y="294"/>
                </a:lnTo>
                <a:lnTo>
                  <a:pt x="302" y="290"/>
                </a:lnTo>
                <a:lnTo>
                  <a:pt x="302" y="286"/>
                </a:lnTo>
                <a:lnTo>
                  <a:pt x="292" y="272"/>
                </a:lnTo>
                <a:lnTo>
                  <a:pt x="282" y="262"/>
                </a:lnTo>
                <a:lnTo>
                  <a:pt x="278" y="256"/>
                </a:lnTo>
                <a:lnTo>
                  <a:pt x="274" y="250"/>
                </a:lnTo>
                <a:lnTo>
                  <a:pt x="272" y="244"/>
                </a:lnTo>
                <a:lnTo>
                  <a:pt x="274" y="238"/>
                </a:lnTo>
                <a:lnTo>
                  <a:pt x="274" y="236"/>
                </a:lnTo>
                <a:lnTo>
                  <a:pt x="298" y="240"/>
                </a:lnTo>
                <a:lnTo>
                  <a:pt x="296" y="226"/>
                </a:lnTo>
                <a:lnTo>
                  <a:pt x="296" y="216"/>
                </a:lnTo>
                <a:lnTo>
                  <a:pt x="298" y="212"/>
                </a:lnTo>
                <a:lnTo>
                  <a:pt x="300" y="210"/>
                </a:lnTo>
                <a:lnTo>
                  <a:pt x="304" y="206"/>
                </a:lnTo>
                <a:lnTo>
                  <a:pt x="310" y="204"/>
                </a:lnTo>
                <a:lnTo>
                  <a:pt x="318" y="200"/>
                </a:lnTo>
                <a:lnTo>
                  <a:pt x="318" y="196"/>
                </a:lnTo>
                <a:lnTo>
                  <a:pt x="312" y="178"/>
                </a:lnTo>
                <a:lnTo>
                  <a:pt x="312" y="170"/>
                </a:lnTo>
                <a:lnTo>
                  <a:pt x="312" y="166"/>
                </a:lnTo>
                <a:lnTo>
                  <a:pt x="318" y="162"/>
                </a:lnTo>
                <a:lnTo>
                  <a:pt x="324" y="162"/>
                </a:lnTo>
                <a:lnTo>
                  <a:pt x="338" y="166"/>
                </a:lnTo>
                <a:lnTo>
                  <a:pt x="340" y="166"/>
                </a:lnTo>
                <a:lnTo>
                  <a:pt x="340" y="168"/>
                </a:lnTo>
                <a:lnTo>
                  <a:pt x="356" y="186"/>
                </a:lnTo>
                <a:lnTo>
                  <a:pt x="370" y="162"/>
                </a:lnTo>
                <a:lnTo>
                  <a:pt x="356" y="140"/>
                </a:lnTo>
                <a:lnTo>
                  <a:pt x="348" y="128"/>
                </a:lnTo>
                <a:lnTo>
                  <a:pt x="336" y="136"/>
                </a:lnTo>
                <a:lnTo>
                  <a:pt x="334" y="134"/>
                </a:lnTo>
                <a:lnTo>
                  <a:pt x="302" y="126"/>
                </a:lnTo>
                <a:lnTo>
                  <a:pt x="292" y="122"/>
                </a:lnTo>
                <a:lnTo>
                  <a:pt x="286" y="116"/>
                </a:lnTo>
                <a:lnTo>
                  <a:pt x="280" y="110"/>
                </a:lnTo>
                <a:lnTo>
                  <a:pt x="278" y="106"/>
                </a:lnTo>
                <a:lnTo>
                  <a:pt x="260" y="96"/>
                </a:lnTo>
                <a:lnTo>
                  <a:pt x="260" y="78"/>
                </a:lnTo>
                <a:lnTo>
                  <a:pt x="294" y="58"/>
                </a:lnTo>
                <a:lnTo>
                  <a:pt x="292" y="44"/>
                </a:lnTo>
                <a:lnTo>
                  <a:pt x="286" y="30"/>
                </a:lnTo>
                <a:lnTo>
                  <a:pt x="282" y="18"/>
                </a:lnTo>
                <a:lnTo>
                  <a:pt x="258" y="22"/>
                </a:lnTo>
                <a:lnTo>
                  <a:pt x="242" y="26"/>
                </a:lnTo>
                <a:lnTo>
                  <a:pt x="226" y="28"/>
                </a:lnTo>
                <a:lnTo>
                  <a:pt x="200" y="22"/>
                </a:lnTo>
                <a:lnTo>
                  <a:pt x="200" y="14"/>
                </a:lnTo>
                <a:lnTo>
                  <a:pt x="196" y="14"/>
                </a:lnTo>
                <a:lnTo>
                  <a:pt x="190" y="10"/>
                </a:lnTo>
                <a:lnTo>
                  <a:pt x="188" y="6"/>
                </a:lnTo>
                <a:lnTo>
                  <a:pt x="186" y="2"/>
                </a:lnTo>
                <a:lnTo>
                  <a:pt x="186" y="0"/>
                </a:lnTo>
                <a:lnTo>
                  <a:pt x="184" y="22"/>
                </a:lnTo>
                <a:lnTo>
                  <a:pt x="182" y="28"/>
                </a:lnTo>
                <a:lnTo>
                  <a:pt x="180" y="34"/>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48" y="106"/>
                </a:lnTo>
                <a:lnTo>
                  <a:pt x="132" y="110"/>
                </a:lnTo>
                <a:lnTo>
                  <a:pt x="98" y="106"/>
                </a:lnTo>
                <a:lnTo>
                  <a:pt x="82" y="12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40" name="台湾"/>
          <p:cNvSpPr/>
          <p:nvPr/>
        </p:nvSpPr>
        <p:spPr bwMode="auto">
          <a:xfrm>
            <a:off x="5515278" y="4947033"/>
            <a:ext cx="162945" cy="394007"/>
          </a:xfrm>
          <a:custGeom>
            <a:avLst/>
            <a:gdLst>
              <a:gd name="T0" fmla="*/ 2147483646 w 106"/>
              <a:gd name="T1" fmla="*/ 0 h 256"/>
              <a:gd name="T2" fmla="*/ 2147483646 w 106"/>
              <a:gd name="T3" fmla="*/ 0 h 256"/>
              <a:gd name="T4" fmla="*/ 2147483646 w 106"/>
              <a:gd name="T5" fmla="*/ 2147483646 h 256"/>
              <a:gd name="T6" fmla="*/ 2147483646 w 106"/>
              <a:gd name="T7" fmla="*/ 2147483646 h 256"/>
              <a:gd name="T8" fmla="*/ 2147483646 w 106"/>
              <a:gd name="T9" fmla="*/ 2147483646 h 256"/>
              <a:gd name="T10" fmla="*/ 2147483646 w 106"/>
              <a:gd name="T11" fmla="*/ 2147483646 h 256"/>
              <a:gd name="T12" fmla="*/ 2147483646 w 106"/>
              <a:gd name="T13" fmla="*/ 2147483646 h 256"/>
              <a:gd name="T14" fmla="*/ 2147483646 w 106"/>
              <a:gd name="T15" fmla="*/ 2147483646 h 256"/>
              <a:gd name="T16" fmla="*/ 2147483646 w 106"/>
              <a:gd name="T17" fmla="*/ 2147483646 h 256"/>
              <a:gd name="T18" fmla="*/ 0 w 106"/>
              <a:gd name="T19" fmla="*/ 2147483646 h 256"/>
              <a:gd name="T20" fmla="*/ 2147483646 w 106"/>
              <a:gd name="T21" fmla="*/ 2147483646 h 256"/>
              <a:gd name="T22" fmla="*/ 2147483646 w 106"/>
              <a:gd name="T23" fmla="*/ 2147483646 h 256"/>
              <a:gd name="T24" fmla="*/ 2147483646 w 106"/>
              <a:gd name="T25" fmla="*/ 2147483646 h 256"/>
              <a:gd name="T26" fmla="*/ 2147483646 w 106"/>
              <a:gd name="T27" fmla="*/ 2147483646 h 256"/>
              <a:gd name="T28" fmla="*/ 2147483646 w 106"/>
              <a:gd name="T29" fmla="*/ 2147483646 h 256"/>
              <a:gd name="T30" fmla="*/ 2147483646 w 106"/>
              <a:gd name="T31" fmla="*/ 2147483646 h 256"/>
              <a:gd name="T32" fmla="*/ 2147483646 w 106"/>
              <a:gd name="T33" fmla="*/ 2147483646 h 256"/>
              <a:gd name="T34" fmla="*/ 2147483646 w 106"/>
              <a:gd name="T35" fmla="*/ 2147483646 h 256"/>
              <a:gd name="T36" fmla="*/ 2147483646 w 106"/>
              <a:gd name="T37" fmla="*/ 2147483646 h 256"/>
              <a:gd name="T38" fmla="*/ 2147483646 w 106"/>
              <a:gd name="T39" fmla="*/ 2147483646 h 256"/>
              <a:gd name="T40" fmla="*/ 2147483646 w 106"/>
              <a:gd name="T41" fmla="*/ 2147483646 h 256"/>
              <a:gd name="T42" fmla="*/ 2147483646 w 106"/>
              <a:gd name="T43" fmla="*/ 2147483646 h 256"/>
              <a:gd name="T44" fmla="*/ 2147483646 w 106"/>
              <a:gd name="T45" fmla="*/ 2147483646 h 256"/>
              <a:gd name="T46" fmla="*/ 2147483646 w 106"/>
              <a:gd name="T47" fmla="*/ 2147483646 h 256"/>
              <a:gd name="T48" fmla="*/ 2147483646 w 106"/>
              <a:gd name="T49" fmla="*/ 2147483646 h 256"/>
              <a:gd name="T50" fmla="*/ 2147483646 w 106"/>
              <a:gd name="T51" fmla="*/ 2147483646 h 256"/>
              <a:gd name="T52" fmla="*/ 2147483646 w 106"/>
              <a:gd name="T53" fmla="*/ 2147483646 h 256"/>
              <a:gd name="T54" fmla="*/ 2147483646 w 106"/>
              <a:gd name="T55" fmla="*/ 2147483646 h 256"/>
              <a:gd name="T56" fmla="*/ 2147483646 w 106"/>
              <a:gd name="T57" fmla="*/ 2147483646 h 256"/>
              <a:gd name="T58" fmla="*/ 2147483646 w 106"/>
              <a:gd name="T59" fmla="*/ 2147483646 h 256"/>
              <a:gd name="T60" fmla="*/ 2147483646 w 106"/>
              <a:gd name="T61" fmla="*/ 2147483646 h 256"/>
              <a:gd name="T62" fmla="*/ 2147483646 w 106"/>
              <a:gd name="T63" fmla="*/ 2147483646 h 256"/>
              <a:gd name="T64" fmla="*/ 2147483646 w 106"/>
              <a:gd name="T65" fmla="*/ 2147483646 h 256"/>
              <a:gd name="T66" fmla="*/ 2147483646 w 106"/>
              <a:gd name="T67" fmla="*/ 2147483646 h 256"/>
              <a:gd name="T68" fmla="*/ 2147483646 w 106"/>
              <a:gd name="T69" fmla="*/ 2147483646 h 256"/>
              <a:gd name="T70" fmla="*/ 2147483646 w 106"/>
              <a:gd name="T71" fmla="*/ 2147483646 h 256"/>
              <a:gd name="T72" fmla="*/ 2147483646 w 106"/>
              <a:gd name="T73" fmla="*/ 2147483646 h 256"/>
              <a:gd name="T74" fmla="*/ 2147483646 w 106"/>
              <a:gd name="T75" fmla="*/ 2147483646 h 256"/>
              <a:gd name="T76" fmla="*/ 2147483646 w 106"/>
              <a:gd name="T77" fmla="*/ 2147483646 h 256"/>
              <a:gd name="T78" fmla="*/ 2147483646 w 106"/>
              <a:gd name="T79" fmla="*/ 2147483646 h 256"/>
              <a:gd name="T80" fmla="*/ 2147483646 w 106"/>
              <a:gd name="T81" fmla="*/ 2147483646 h 256"/>
              <a:gd name="T82" fmla="*/ 2147483646 w 106"/>
              <a:gd name="T83" fmla="*/ 2147483646 h 256"/>
              <a:gd name="T84" fmla="*/ 2147483646 w 106"/>
              <a:gd name="T85" fmla="*/ 2147483646 h 256"/>
              <a:gd name="T86" fmla="*/ 2147483646 w 106"/>
              <a:gd name="T87" fmla="*/ 2147483646 h 256"/>
              <a:gd name="T88" fmla="*/ 2147483646 w 106"/>
              <a:gd name="T89" fmla="*/ 0 h 2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6" h="256">
                <a:moveTo>
                  <a:pt x="80" y="0"/>
                </a:moveTo>
                <a:lnTo>
                  <a:pt x="80" y="0"/>
                </a:lnTo>
                <a:lnTo>
                  <a:pt x="62" y="14"/>
                </a:lnTo>
                <a:lnTo>
                  <a:pt x="46" y="32"/>
                </a:lnTo>
                <a:lnTo>
                  <a:pt x="34" y="50"/>
                </a:lnTo>
                <a:lnTo>
                  <a:pt x="24" y="70"/>
                </a:lnTo>
                <a:lnTo>
                  <a:pt x="10" y="98"/>
                </a:lnTo>
                <a:lnTo>
                  <a:pt x="4" y="104"/>
                </a:lnTo>
                <a:lnTo>
                  <a:pt x="0" y="108"/>
                </a:lnTo>
                <a:lnTo>
                  <a:pt x="6" y="152"/>
                </a:lnTo>
                <a:lnTo>
                  <a:pt x="6" y="154"/>
                </a:lnTo>
                <a:lnTo>
                  <a:pt x="2" y="184"/>
                </a:lnTo>
                <a:lnTo>
                  <a:pt x="2" y="196"/>
                </a:lnTo>
                <a:lnTo>
                  <a:pt x="2" y="200"/>
                </a:lnTo>
                <a:lnTo>
                  <a:pt x="4" y="202"/>
                </a:lnTo>
                <a:lnTo>
                  <a:pt x="36" y="224"/>
                </a:lnTo>
                <a:lnTo>
                  <a:pt x="38" y="224"/>
                </a:lnTo>
                <a:lnTo>
                  <a:pt x="38" y="226"/>
                </a:lnTo>
                <a:lnTo>
                  <a:pt x="42" y="236"/>
                </a:lnTo>
                <a:lnTo>
                  <a:pt x="50" y="248"/>
                </a:lnTo>
                <a:lnTo>
                  <a:pt x="56" y="252"/>
                </a:lnTo>
                <a:lnTo>
                  <a:pt x="62" y="256"/>
                </a:lnTo>
                <a:lnTo>
                  <a:pt x="66" y="204"/>
                </a:lnTo>
                <a:lnTo>
                  <a:pt x="66" y="202"/>
                </a:lnTo>
                <a:lnTo>
                  <a:pt x="90" y="146"/>
                </a:lnTo>
                <a:lnTo>
                  <a:pt x="98" y="80"/>
                </a:lnTo>
                <a:lnTo>
                  <a:pt x="98" y="78"/>
                </a:lnTo>
                <a:lnTo>
                  <a:pt x="106" y="60"/>
                </a:lnTo>
                <a:lnTo>
                  <a:pt x="100" y="44"/>
                </a:lnTo>
                <a:lnTo>
                  <a:pt x="98" y="44"/>
                </a:lnTo>
                <a:lnTo>
                  <a:pt x="98" y="24"/>
                </a:lnTo>
                <a:lnTo>
                  <a:pt x="98" y="22"/>
                </a:lnTo>
                <a:lnTo>
                  <a:pt x="102" y="16"/>
                </a:lnTo>
                <a:lnTo>
                  <a:pt x="106" y="12"/>
                </a:lnTo>
                <a:lnTo>
                  <a:pt x="80" y="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41" name="海南"/>
          <p:cNvSpPr/>
          <p:nvPr/>
        </p:nvSpPr>
        <p:spPr bwMode="auto">
          <a:xfrm>
            <a:off x="4317229" y="5645561"/>
            <a:ext cx="245753" cy="215034"/>
          </a:xfrm>
          <a:custGeom>
            <a:avLst/>
            <a:gdLst>
              <a:gd name="T0" fmla="*/ 2147483646 w 160"/>
              <a:gd name="T1" fmla="*/ 2147483646 h 140"/>
              <a:gd name="T2" fmla="*/ 2147483646 w 160"/>
              <a:gd name="T3" fmla="*/ 2147483646 h 140"/>
              <a:gd name="T4" fmla="*/ 2147483646 w 160"/>
              <a:gd name="T5" fmla="*/ 2147483646 h 140"/>
              <a:gd name="T6" fmla="*/ 2147483646 w 160"/>
              <a:gd name="T7" fmla="*/ 2147483646 h 140"/>
              <a:gd name="T8" fmla="*/ 2147483646 w 160"/>
              <a:gd name="T9" fmla="*/ 2147483646 h 140"/>
              <a:gd name="T10" fmla="*/ 2147483646 w 160"/>
              <a:gd name="T11" fmla="*/ 2147483646 h 140"/>
              <a:gd name="T12" fmla="*/ 2147483646 w 160"/>
              <a:gd name="T13" fmla="*/ 2147483646 h 140"/>
              <a:gd name="T14" fmla="*/ 2147483646 w 160"/>
              <a:gd name="T15" fmla="*/ 2147483646 h 140"/>
              <a:gd name="T16" fmla="*/ 2147483646 w 160"/>
              <a:gd name="T17" fmla="*/ 2147483646 h 140"/>
              <a:gd name="T18" fmla="*/ 2147483646 w 160"/>
              <a:gd name="T19" fmla="*/ 2147483646 h 140"/>
              <a:gd name="T20" fmla="*/ 2147483646 w 160"/>
              <a:gd name="T21" fmla="*/ 2147483646 h 140"/>
              <a:gd name="T22" fmla="*/ 2147483646 w 160"/>
              <a:gd name="T23" fmla="*/ 2147483646 h 140"/>
              <a:gd name="T24" fmla="*/ 2147483646 w 160"/>
              <a:gd name="T25" fmla="*/ 2147483646 h 140"/>
              <a:gd name="T26" fmla="*/ 0 w 160"/>
              <a:gd name="T27" fmla="*/ 2147483646 h 140"/>
              <a:gd name="T28" fmla="*/ 2147483646 w 160"/>
              <a:gd name="T29" fmla="*/ 2147483646 h 140"/>
              <a:gd name="T30" fmla="*/ 2147483646 w 160"/>
              <a:gd name="T31" fmla="*/ 2147483646 h 140"/>
              <a:gd name="T32" fmla="*/ 2147483646 w 160"/>
              <a:gd name="T33" fmla="*/ 2147483646 h 140"/>
              <a:gd name="T34" fmla="*/ 2147483646 w 160"/>
              <a:gd name="T35" fmla="*/ 2147483646 h 140"/>
              <a:gd name="T36" fmla="*/ 2147483646 w 160"/>
              <a:gd name="T37" fmla="*/ 2147483646 h 140"/>
              <a:gd name="T38" fmla="*/ 2147483646 w 160"/>
              <a:gd name="T39" fmla="*/ 2147483646 h 140"/>
              <a:gd name="T40" fmla="*/ 2147483646 w 160"/>
              <a:gd name="T41" fmla="*/ 2147483646 h 140"/>
              <a:gd name="T42" fmla="*/ 2147483646 w 160"/>
              <a:gd name="T43" fmla="*/ 2147483646 h 140"/>
              <a:gd name="T44" fmla="*/ 2147483646 w 160"/>
              <a:gd name="T45" fmla="*/ 2147483646 h 140"/>
              <a:gd name="T46" fmla="*/ 2147483646 w 160"/>
              <a:gd name="T47" fmla="*/ 2147483646 h 140"/>
              <a:gd name="T48" fmla="*/ 2147483646 w 160"/>
              <a:gd name="T49" fmla="*/ 2147483646 h 140"/>
              <a:gd name="T50" fmla="*/ 2147483646 w 160"/>
              <a:gd name="T51" fmla="*/ 2147483646 h 140"/>
              <a:gd name="T52" fmla="*/ 2147483646 w 160"/>
              <a:gd name="T53" fmla="*/ 2147483646 h 140"/>
              <a:gd name="T54" fmla="*/ 2147483646 w 160"/>
              <a:gd name="T55" fmla="*/ 2147483646 h 140"/>
              <a:gd name="T56" fmla="*/ 2147483646 w 160"/>
              <a:gd name="T57" fmla="*/ 2147483646 h 140"/>
              <a:gd name="T58" fmla="*/ 2147483646 w 160"/>
              <a:gd name="T59" fmla="*/ 2147483646 h 140"/>
              <a:gd name="T60" fmla="*/ 2147483646 w 160"/>
              <a:gd name="T61" fmla="*/ 2147483646 h 140"/>
              <a:gd name="T62" fmla="*/ 2147483646 w 160"/>
              <a:gd name="T63" fmla="*/ 2147483646 h 140"/>
              <a:gd name="T64" fmla="*/ 2147483646 w 160"/>
              <a:gd name="T65" fmla="*/ 2147483646 h 140"/>
              <a:gd name="T66" fmla="*/ 2147483646 w 160"/>
              <a:gd name="T67" fmla="*/ 2147483646 h 140"/>
              <a:gd name="T68" fmla="*/ 2147483646 w 160"/>
              <a:gd name="T69" fmla="*/ 2147483646 h 140"/>
              <a:gd name="T70" fmla="*/ 2147483646 w 160"/>
              <a:gd name="T71" fmla="*/ 2147483646 h 140"/>
              <a:gd name="T72" fmla="*/ 2147483646 w 160"/>
              <a:gd name="T73" fmla="*/ 2147483646 h 140"/>
              <a:gd name="T74" fmla="*/ 2147483646 w 160"/>
              <a:gd name="T75" fmla="*/ 2147483646 h 140"/>
              <a:gd name="T76" fmla="*/ 2147483646 w 160"/>
              <a:gd name="T77" fmla="*/ 2147483646 h 140"/>
              <a:gd name="T78" fmla="*/ 2147483646 w 160"/>
              <a:gd name="T79" fmla="*/ 2147483646 h 140"/>
              <a:gd name="T80" fmla="*/ 2147483646 w 160"/>
              <a:gd name="T81" fmla="*/ 2147483646 h 140"/>
              <a:gd name="T82" fmla="*/ 2147483646 w 160"/>
              <a:gd name="T83" fmla="*/ 0 h 140"/>
              <a:gd name="T84" fmla="*/ 2147483646 w 160"/>
              <a:gd name="T85" fmla="*/ 2147483646 h 140"/>
              <a:gd name="T86" fmla="*/ 2147483646 w 160"/>
              <a:gd name="T87" fmla="*/ 2147483646 h 140"/>
              <a:gd name="T88" fmla="*/ 2147483646 w 160"/>
              <a:gd name="T89" fmla="*/ 2147483646 h 140"/>
              <a:gd name="T90" fmla="*/ 2147483646 w 160"/>
              <a:gd name="T91" fmla="*/ 2147483646 h 140"/>
              <a:gd name="T92" fmla="*/ 2147483646 w 160"/>
              <a:gd name="T93" fmla="*/ 2147483646 h 140"/>
              <a:gd name="T94" fmla="*/ 2147483646 w 160"/>
              <a:gd name="T95" fmla="*/ 2147483646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 h="140">
                <a:moveTo>
                  <a:pt x="72" y="14"/>
                </a:moveTo>
                <a:lnTo>
                  <a:pt x="70" y="18"/>
                </a:lnTo>
                <a:lnTo>
                  <a:pt x="68" y="20"/>
                </a:lnTo>
                <a:lnTo>
                  <a:pt x="36" y="28"/>
                </a:lnTo>
                <a:lnTo>
                  <a:pt x="38" y="32"/>
                </a:lnTo>
                <a:lnTo>
                  <a:pt x="48" y="44"/>
                </a:lnTo>
                <a:lnTo>
                  <a:pt x="44" y="46"/>
                </a:lnTo>
                <a:lnTo>
                  <a:pt x="30" y="54"/>
                </a:lnTo>
                <a:lnTo>
                  <a:pt x="6" y="72"/>
                </a:lnTo>
                <a:lnTo>
                  <a:pt x="2" y="80"/>
                </a:lnTo>
                <a:lnTo>
                  <a:pt x="0" y="92"/>
                </a:lnTo>
                <a:lnTo>
                  <a:pt x="4" y="108"/>
                </a:lnTo>
                <a:lnTo>
                  <a:pt x="10" y="126"/>
                </a:lnTo>
                <a:lnTo>
                  <a:pt x="34" y="128"/>
                </a:lnTo>
                <a:lnTo>
                  <a:pt x="36" y="128"/>
                </a:lnTo>
                <a:lnTo>
                  <a:pt x="60" y="140"/>
                </a:lnTo>
                <a:lnTo>
                  <a:pt x="86" y="136"/>
                </a:lnTo>
                <a:lnTo>
                  <a:pt x="94" y="132"/>
                </a:lnTo>
                <a:lnTo>
                  <a:pt x="102" y="126"/>
                </a:lnTo>
                <a:lnTo>
                  <a:pt x="112" y="118"/>
                </a:lnTo>
                <a:lnTo>
                  <a:pt x="122" y="106"/>
                </a:lnTo>
                <a:lnTo>
                  <a:pt x="124" y="106"/>
                </a:lnTo>
                <a:lnTo>
                  <a:pt x="126" y="104"/>
                </a:lnTo>
                <a:lnTo>
                  <a:pt x="136" y="100"/>
                </a:lnTo>
                <a:lnTo>
                  <a:pt x="134" y="66"/>
                </a:lnTo>
                <a:lnTo>
                  <a:pt x="148" y="44"/>
                </a:lnTo>
                <a:lnTo>
                  <a:pt x="160" y="34"/>
                </a:lnTo>
                <a:lnTo>
                  <a:pt x="160" y="22"/>
                </a:lnTo>
                <a:lnTo>
                  <a:pt x="158" y="14"/>
                </a:lnTo>
                <a:lnTo>
                  <a:pt x="156" y="10"/>
                </a:lnTo>
                <a:lnTo>
                  <a:pt x="152" y="2"/>
                </a:lnTo>
                <a:lnTo>
                  <a:pt x="146" y="0"/>
                </a:lnTo>
                <a:lnTo>
                  <a:pt x="146" y="12"/>
                </a:lnTo>
                <a:lnTo>
                  <a:pt x="126" y="8"/>
                </a:lnTo>
                <a:lnTo>
                  <a:pt x="116" y="14"/>
                </a:lnTo>
                <a:lnTo>
                  <a:pt x="114" y="14"/>
                </a:lnTo>
                <a:lnTo>
                  <a:pt x="72" y="1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37" name="四川"/>
          <p:cNvSpPr/>
          <p:nvPr/>
        </p:nvSpPr>
        <p:spPr bwMode="auto">
          <a:xfrm>
            <a:off x="9659257" y="4089553"/>
            <a:ext cx="1387261" cy="1217287"/>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solidFill>
            <a:srgbClr val="3A3A3A">
              <a:alpha val="8000"/>
            </a:srgb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3" name="椭圆 2"/>
          <p:cNvSpPr/>
          <p:nvPr/>
        </p:nvSpPr>
        <p:spPr>
          <a:xfrm>
            <a:off x="5761156" y="4510042"/>
            <a:ext cx="305855" cy="305855"/>
          </a:xfrm>
          <a:prstGeom prst="ellipse">
            <a:avLst/>
          </a:prstGeom>
          <a:noFill/>
          <a:ln>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8" name="椭圆 47"/>
          <p:cNvSpPr/>
          <p:nvPr/>
        </p:nvSpPr>
        <p:spPr>
          <a:xfrm>
            <a:off x="5684913" y="4354516"/>
            <a:ext cx="532339" cy="532339"/>
          </a:xfrm>
          <a:prstGeom prst="ellipse">
            <a:avLst/>
          </a:prstGeom>
          <a:noFill/>
          <a:ln>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5" name="组合 4"/>
          <p:cNvGrpSpPr/>
          <p:nvPr/>
        </p:nvGrpSpPr>
        <p:grpSpPr>
          <a:xfrm>
            <a:off x="5657655" y="3690397"/>
            <a:ext cx="557393" cy="557393"/>
            <a:chOff x="5911109" y="4221424"/>
            <a:chExt cx="532339" cy="532339"/>
          </a:xfrm>
        </p:grpSpPr>
        <p:sp>
          <p:nvSpPr>
            <p:cNvPr id="49" name="椭圆 48"/>
            <p:cNvSpPr/>
            <p:nvPr/>
          </p:nvSpPr>
          <p:spPr>
            <a:xfrm>
              <a:off x="6024351" y="4334666"/>
              <a:ext cx="305855" cy="30585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0" name="椭圆 49"/>
            <p:cNvSpPr/>
            <p:nvPr/>
          </p:nvSpPr>
          <p:spPr>
            <a:xfrm>
              <a:off x="5911109" y="4221424"/>
              <a:ext cx="532339" cy="53233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nvGrpSpPr>
          <p:cNvPr id="44" name="组合 43"/>
          <p:cNvGrpSpPr/>
          <p:nvPr/>
        </p:nvGrpSpPr>
        <p:grpSpPr>
          <a:xfrm>
            <a:off x="5610271" y="3634089"/>
            <a:ext cx="637248" cy="619726"/>
            <a:chOff x="10010297" y="1858387"/>
            <a:chExt cx="637248" cy="619726"/>
          </a:xfrm>
          <a:solidFill>
            <a:srgbClr val="FF0000"/>
          </a:solidFill>
        </p:grpSpPr>
        <p:sp>
          <p:nvSpPr>
            <p:cNvPr id="7" name="椭圆 6"/>
            <p:cNvSpPr/>
            <p:nvPr/>
          </p:nvSpPr>
          <p:spPr>
            <a:xfrm>
              <a:off x="10010297" y="1858387"/>
              <a:ext cx="637248" cy="6197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p>
          </p:txBody>
        </p:sp>
        <p:sp>
          <p:nvSpPr>
            <p:cNvPr id="42" name="文本框 41"/>
            <p:cNvSpPr txBox="1"/>
            <p:nvPr/>
          </p:nvSpPr>
          <p:spPr>
            <a:xfrm>
              <a:off x="10066400" y="2004725"/>
              <a:ext cx="184730" cy="369332"/>
            </a:xfrm>
            <a:prstGeom prst="rect">
              <a:avLst/>
            </a:prstGeom>
            <a:grpFill/>
          </p:spPr>
          <p:txBody>
            <a:bodyPr wrap="none" rtlCol="0">
              <a:spAutoFit/>
            </a:bodyPr>
            <a:lstStyle/>
            <a:p>
              <a:pPr algn="ctr"/>
              <a:endParaRPr lang="zh-CN" altLang="en-US" dirty="0">
                <a:solidFill>
                  <a:schemeClr val="bg1"/>
                </a:solidFill>
              </a:endParaRPr>
            </a:p>
          </p:txBody>
        </p:sp>
      </p:grpSp>
      <p:grpSp>
        <p:nvGrpSpPr>
          <p:cNvPr id="43" name="组合 42"/>
          <p:cNvGrpSpPr/>
          <p:nvPr/>
        </p:nvGrpSpPr>
        <p:grpSpPr>
          <a:xfrm>
            <a:off x="5616944" y="4342279"/>
            <a:ext cx="619726" cy="619726"/>
            <a:chOff x="9862165" y="2413369"/>
            <a:chExt cx="619726" cy="619726"/>
          </a:xfrm>
          <a:solidFill>
            <a:srgbClr val="FF0000"/>
          </a:solidFill>
        </p:grpSpPr>
        <p:sp>
          <p:nvSpPr>
            <p:cNvPr id="132" name="椭圆 131"/>
            <p:cNvSpPr/>
            <p:nvPr/>
          </p:nvSpPr>
          <p:spPr>
            <a:xfrm>
              <a:off x="9862165" y="2413369"/>
              <a:ext cx="619726" cy="6197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133" name="文本框 132"/>
            <p:cNvSpPr txBox="1"/>
            <p:nvPr/>
          </p:nvSpPr>
          <p:spPr>
            <a:xfrm>
              <a:off x="9919394" y="2538566"/>
              <a:ext cx="543739" cy="307777"/>
            </a:xfrm>
            <a:prstGeom prst="rect">
              <a:avLst/>
            </a:prstGeom>
            <a:grpFill/>
          </p:spPr>
          <p:txBody>
            <a:bodyPr wrap="none" rtlCol="0">
              <a:spAutoFit/>
            </a:bodyPr>
            <a:lstStyle/>
            <a:p>
              <a:pPr algn="ctr"/>
              <a:r>
                <a:rPr lang="zh-CN" altLang="en-US" sz="1400" dirty="0">
                  <a:solidFill>
                    <a:schemeClr val="bg1"/>
                  </a:solidFill>
                </a:rPr>
                <a:t>杭州</a:t>
              </a:r>
            </a:p>
          </p:txBody>
        </p:sp>
      </p:grpSp>
      <p:sp>
        <p:nvSpPr>
          <p:cNvPr id="134" name="文本框 133"/>
          <p:cNvSpPr txBox="1"/>
          <p:nvPr/>
        </p:nvSpPr>
        <p:spPr>
          <a:xfrm>
            <a:off x="7023612" y="2245301"/>
            <a:ext cx="3815856" cy="1190454"/>
          </a:xfrm>
          <a:prstGeom prst="rect">
            <a:avLst/>
          </a:prstGeom>
          <a:noFill/>
        </p:spPr>
        <p:txBody>
          <a:bodyPr wrap="square" rtlCol="0">
            <a:spAutoFit/>
          </a:bodyPr>
          <a:lstStyle/>
          <a:p>
            <a:pPr algn="just">
              <a:lnSpc>
                <a:spcPct val="130000"/>
              </a:lnSpc>
            </a:pPr>
            <a:r>
              <a:rPr lang="zh-CN" altLang="en-US" sz="1200" dirty="0">
                <a:latin typeface="Calibri Light" panose="020F0302020204030204" pitchFamily="34" charset="0"/>
              </a:rPr>
              <a:t>      </a:t>
            </a:r>
            <a:r>
              <a:rPr lang="zh-CN" altLang="en-US" sz="1400" dirty="0">
                <a:latin typeface="Calibri Light" panose="020F0302020204030204" pitchFamily="34" charset="0"/>
              </a:rPr>
              <a:t>互扬医药发源于上海，作为中国的经济中心，上海也汇聚了国内外众多知名的制药公司以及业内顶尖的生物医药人才，也为我们更容易接触到他们提供了商务环境。</a:t>
            </a:r>
          </a:p>
        </p:txBody>
      </p:sp>
      <p:sp>
        <p:nvSpPr>
          <p:cNvPr id="135" name="文本框 134"/>
          <p:cNvSpPr txBox="1"/>
          <p:nvPr/>
        </p:nvSpPr>
        <p:spPr>
          <a:xfrm>
            <a:off x="6928473" y="1773935"/>
            <a:ext cx="3626848"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i="0" u="none" strike="noStrike" kern="0" cap="none" spc="0" normalizeH="0" baseline="0" noProof="0" dirty="0">
                <a:ln>
                  <a:noFill/>
                </a:ln>
                <a:solidFill>
                  <a:srgbClr val="3A3A3A"/>
                </a:solidFill>
                <a:effectLst/>
                <a:uLnTx/>
                <a:uFillTx/>
                <a:latin typeface="Calibri Light" panose="020F0302020204030204" pitchFamily="34" charset="0"/>
              </a:rPr>
              <a:t>上海</a:t>
            </a:r>
          </a:p>
        </p:txBody>
      </p:sp>
      <p:sp>
        <p:nvSpPr>
          <p:cNvPr id="45" name="矩形 44"/>
          <p:cNvSpPr/>
          <p:nvPr/>
        </p:nvSpPr>
        <p:spPr>
          <a:xfrm>
            <a:off x="7065896" y="3971040"/>
            <a:ext cx="3815856" cy="1190454"/>
          </a:xfrm>
          <a:prstGeom prst="rect">
            <a:avLst/>
          </a:prstGeom>
          <a:noFill/>
        </p:spPr>
        <p:txBody>
          <a:bodyPr wrap="square" rtlCol="0">
            <a:spAutoFit/>
          </a:bodyPr>
          <a:lstStyle/>
          <a:p>
            <a:pPr algn="just">
              <a:lnSpc>
                <a:spcPct val="130000"/>
              </a:lnSpc>
            </a:pPr>
            <a:r>
              <a:rPr lang="zh-CN" altLang="en-US" sz="1200" dirty="0">
                <a:latin typeface="Calibri Light" panose="020F0302020204030204" pitchFamily="34" charset="0"/>
              </a:rPr>
              <a:t>     </a:t>
            </a:r>
            <a:r>
              <a:rPr lang="zh-CN" altLang="en-US" sz="1400" dirty="0">
                <a:latin typeface="Calibri Light" panose="020F0302020204030204" pitchFamily="34" charset="0"/>
              </a:rPr>
              <a:t>杭州一直以来作为一座美丽的旅游城市闻名于世，但这座城市更吸引的地方在于其务实高效和开放包容性，我们扎根于此，萃取精华，服务全国。</a:t>
            </a:r>
          </a:p>
        </p:txBody>
      </p:sp>
      <p:sp>
        <p:nvSpPr>
          <p:cNvPr id="136" name="文本框 135"/>
          <p:cNvSpPr txBox="1"/>
          <p:nvPr/>
        </p:nvSpPr>
        <p:spPr>
          <a:xfrm>
            <a:off x="7050040" y="3446399"/>
            <a:ext cx="3626848"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i="0" u="none" strike="noStrike" kern="0" cap="none" spc="0" normalizeH="0" baseline="0" noProof="0" dirty="0">
                <a:ln>
                  <a:noFill/>
                </a:ln>
                <a:solidFill>
                  <a:srgbClr val="3A3A3A"/>
                </a:solidFill>
                <a:effectLst/>
                <a:uLnTx/>
                <a:uFillTx/>
                <a:latin typeface="Calibri Light" panose="020F0302020204030204" pitchFamily="34" charset="0"/>
              </a:rPr>
              <a:t>杭州</a:t>
            </a:r>
          </a:p>
        </p:txBody>
      </p:sp>
      <p:cxnSp>
        <p:nvCxnSpPr>
          <p:cNvPr id="47" name="直接连接符 46"/>
          <p:cNvCxnSpPr/>
          <p:nvPr/>
        </p:nvCxnSpPr>
        <p:spPr>
          <a:xfrm>
            <a:off x="7153027" y="3444658"/>
            <a:ext cx="595085" cy="0"/>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38" name="河北"/>
          <p:cNvSpPr/>
          <p:nvPr/>
        </p:nvSpPr>
        <p:spPr bwMode="auto">
          <a:xfrm>
            <a:off x="9893028" y="2338995"/>
            <a:ext cx="919717" cy="1312587"/>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solidFill>
            <a:srgbClr val="3A3A3A">
              <a:alpha val="9000"/>
            </a:srgb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3626848" cy="523220"/>
          </a:xfrm>
          <a:prstGeom prst="rect">
            <a:avLst/>
          </a:prstGeom>
          <a:noFill/>
        </p:spPr>
        <p:txBody>
          <a:bodyPr wrap="square" rtlCol="0">
            <a:spAutoFit/>
          </a:bodyPr>
          <a:lstStyle/>
          <a:p>
            <a:pPr algn="ctr"/>
            <a:r>
              <a:rPr lang="zh-CN" altLang="en-US" sz="2800" b="1" dirty="0">
                <a:solidFill>
                  <a:srgbClr val="3A3A3A"/>
                </a:solidFill>
                <a:latin typeface="+mj-ea"/>
                <a:ea typeface="+mj-ea"/>
              </a:rPr>
              <a:t>我们的办公地点</a:t>
            </a:r>
          </a:p>
        </p:txBody>
      </p:sp>
      <p:sp>
        <p:nvSpPr>
          <p:cNvPr id="57" name="矩形 56"/>
          <p:cNvSpPr/>
          <p:nvPr/>
        </p:nvSpPr>
        <p:spPr>
          <a:xfrm>
            <a:off x="5648238" y="3805291"/>
            <a:ext cx="543739" cy="307777"/>
          </a:xfrm>
          <a:prstGeom prst="rect">
            <a:avLst/>
          </a:prstGeom>
        </p:spPr>
        <p:txBody>
          <a:bodyPr wrap="none">
            <a:spAutoFit/>
          </a:bodyPr>
          <a:lstStyle/>
          <a:p>
            <a:pPr lvl="0" algn="ctr"/>
            <a:r>
              <a:rPr lang="zh-CN" altLang="en-US" sz="1400" dirty="0">
                <a:solidFill>
                  <a:prstClr val="white"/>
                </a:solidFill>
              </a:rPr>
              <a:t>上海</a:t>
            </a:r>
          </a:p>
        </p:txBody>
      </p:sp>
      <p:pic>
        <p:nvPicPr>
          <p:cNvPr id="58" name="图片 57">
            <a:extLst>
              <a:ext uri="{FF2B5EF4-FFF2-40B4-BE49-F238E27FC236}">
                <a16:creationId xmlns:a16="http://schemas.microsoft.com/office/drawing/2014/main" id="{1896E4B9-86F5-F04C-98FF-CDFF4EDB4E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2577745" y="1498563"/>
            <a:ext cx="4660490" cy="3770263"/>
          </a:xfrm>
          <a:prstGeom prst="rect">
            <a:avLst/>
          </a:prstGeom>
          <a:noFill/>
        </p:spPr>
        <p:txBody>
          <a:bodyPr wrap="square" rtlCol="0">
            <a:spAutoFit/>
          </a:bodyPr>
          <a:lstStyle/>
          <a:p>
            <a:r>
              <a:rPr lang="en-US" altLang="zh-CN" sz="23900" dirty="0">
                <a:solidFill>
                  <a:schemeClr val="tx1">
                    <a:alpha val="3000"/>
                  </a:schemeClr>
                </a:solidFill>
                <a:latin typeface="Arial Black" panose="020B0A04020102020204" pitchFamily="34" charset="0"/>
              </a:rPr>
              <a:t>02</a:t>
            </a:r>
            <a:endParaRPr lang="zh-CN" altLang="en-US" sz="23900" dirty="0">
              <a:solidFill>
                <a:schemeClr val="tx1">
                  <a:alpha val="3000"/>
                </a:schemeClr>
              </a:solidFill>
              <a:latin typeface="Arial Black" panose="020B0A04020102020204" pitchFamily="34" charset="0"/>
            </a:endParaRPr>
          </a:p>
        </p:txBody>
      </p:sp>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752161" y="2990164"/>
            <a:ext cx="976549" cy="1015663"/>
          </a:xfrm>
          <a:prstGeom prst="rect">
            <a:avLst/>
          </a:prstGeom>
          <a:noFill/>
        </p:spPr>
        <p:txBody>
          <a:bodyPr wrap="none" rtlCol="0">
            <a:spAutoFit/>
          </a:bodyPr>
          <a:lstStyle/>
          <a:p>
            <a:r>
              <a:rPr lang="en-US" altLang="zh-CN" sz="6000" dirty="0">
                <a:solidFill>
                  <a:schemeClr val="tx1">
                    <a:lumMod val="65000"/>
                    <a:lumOff val="35000"/>
                  </a:schemeClr>
                </a:solidFill>
                <a:latin typeface="Yu Gothic UI Light" panose="020B0300000000000000" pitchFamily="34" charset="-128"/>
                <a:ea typeface="Yu Gothic UI Light" panose="020B0300000000000000" pitchFamily="34" charset="-128"/>
              </a:rPr>
              <a:t>02</a:t>
            </a:r>
            <a:endParaRPr lang="zh-CN" altLang="en-US" sz="6000" dirty="0">
              <a:solidFill>
                <a:schemeClr val="tx1">
                  <a:lumMod val="65000"/>
                  <a:lumOff val="35000"/>
                </a:schemeClr>
              </a:solidFill>
              <a:latin typeface="Yu Gothic UI Light" panose="020B0300000000000000" pitchFamily="34" charset="-128"/>
              <a:ea typeface="Yu Gothic UI Light" panose="020B0300000000000000" pitchFamily="34" charset="-128"/>
            </a:endParaRPr>
          </a:p>
        </p:txBody>
      </p:sp>
      <p:sp>
        <p:nvSpPr>
          <p:cNvPr id="13" name="矩形 12"/>
          <p:cNvSpPr/>
          <p:nvPr/>
        </p:nvSpPr>
        <p:spPr>
          <a:xfrm>
            <a:off x="4812681" y="2658931"/>
            <a:ext cx="1723550" cy="461665"/>
          </a:xfrm>
          <a:prstGeom prst="rect">
            <a:avLst/>
          </a:prstGeom>
        </p:spPr>
        <p:txBody>
          <a:bodyPr wrap="none">
            <a:spAutoFit/>
          </a:bodyPr>
          <a:lstStyle/>
          <a:p>
            <a:pPr lvl="0" algn="ctr"/>
            <a:r>
              <a:rPr lang="zh-CN" altLang="en-US" sz="2400" dirty="0">
                <a:solidFill>
                  <a:srgbClr val="FF0000"/>
                </a:solidFill>
                <a:latin typeface="Calibri Light" panose="020F0302020204030204" pitchFamily="34" charset="0"/>
              </a:rPr>
              <a:t>我们的服务</a:t>
            </a:r>
          </a:p>
        </p:txBody>
      </p:sp>
      <p:sp>
        <p:nvSpPr>
          <p:cNvPr id="14" name="文本框 13"/>
          <p:cNvSpPr txBox="1"/>
          <p:nvPr/>
        </p:nvSpPr>
        <p:spPr>
          <a:xfrm>
            <a:off x="4831790" y="3101548"/>
            <a:ext cx="4102659" cy="830997"/>
          </a:xfrm>
          <a:prstGeom prst="rect">
            <a:avLst/>
          </a:prstGeom>
          <a:noFill/>
        </p:spPr>
        <p:txBody>
          <a:bodyPr wrap="square" rtlCol="0">
            <a:spAutoFit/>
          </a:bodyPr>
          <a:lstStyle/>
          <a:p>
            <a:pPr algn="just"/>
            <a:r>
              <a:rPr lang="zh-CN" altLang="en-US" sz="1400" b="1" dirty="0">
                <a:solidFill>
                  <a:srgbClr val="3A3A3A"/>
                </a:solidFill>
                <a:latin typeface="Calibri Light" panose="020F0302020204030204" pitchFamily="34" charset="0"/>
              </a:rPr>
              <a:t>        </a:t>
            </a:r>
            <a:r>
              <a:rPr lang="zh-CN" altLang="en-US" sz="1600" b="1" dirty="0">
                <a:solidFill>
                  <a:srgbClr val="3A3A3A"/>
                </a:solidFill>
                <a:latin typeface="Calibri Light" panose="020F0302020204030204" pitchFamily="34" charset="0"/>
              </a:rPr>
              <a:t>得益于我们长期以来的专注积累，我们目前能提供高级人才猎聘服务，以及在制药科学领域提供产品和认证技术服务。</a:t>
            </a:r>
          </a:p>
        </p:txBody>
      </p:sp>
      <p:cxnSp>
        <p:nvCxnSpPr>
          <p:cNvPr id="16" name="直接连接符 15"/>
          <p:cNvCxnSpPr/>
          <p:nvPr/>
        </p:nvCxnSpPr>
        <p:spPr>
          <a:xfrm>
            <a:off x="4702132" y="2797432"/>
            <a:ext cx="0" cy="1425775"/>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7134686" y="4022083"/>
            <a:ext cx="1730273" cy="271612"/>
          </a:xfrm>
          <a:prstGeom prst="roundRect">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11"/>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8" name="图片 17">
            <a:extLst>
              <a:ext uri="{FF2B5EF4-FFF2-40B4-BE49-F238E27FC236}">
                <a16:creationId xmlns:a16="http://schemas.microsoft.com/office/drawing/2014/main" id="{77D13D80-E7BA-8042-A8DB-402680ADDA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nvSpPr>
        <p:spPr>
          <a:xfrm rot="1170071" flipH="1" flipV="1">
            <a:off x="10945284" y="164557"/>
            <a:ext cx="2328185" cy="7272245"/>
          </a:xfrm>
          <a:custGeom>
            <a:avLst/>
            <a:gdLst>
              <a:gd name="connsiteX0" fmla="*/ 2328185 w 2328185"/>
              <a:gd name="connsiteY0" fmla="*/ 7258061 h 7272245"/>
              <a:gd name="connsiteX1" fmla="*/ 2287556 w 2328185"/>
              <a:gd name="connsiteY1" fmla="*/ 7272245 h 7272245"/>
              <a:gd name="connsiteX2" fmla="*/ 0 w 2328185"/>
              <a:gd name="connsiteY2" fmla="*/ 812809 h 7272245"/>
              <a:gd name="connsiteX3" fmla="*/ 2328185 w 2328185"/>
              <a:gd name="connsiteY3" fmla="*/ 0 h 7272245"/>
              <a:gd name="connsiteX4" fmla="*/ 2328185 w 2328185"/>
              <a:gd name="connsiteY4" fmla="*/ 7258061 h 727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8185" h="7272245">
                <a:moveTo>
                  <a:pt x="2328185" y="7258061"/>
                </a:moveTo>
                <a:lnTo>
                  <a:pt x="2287556" y="7272245"/>
                </a:lnTo>
                <a:lnTo>
                  <a:pt x="0" y="812809"/>
                </a:lnTo>
                <a:lnTo>
                  <a:pt x="2328185" y="0"/>
                </a:lnTo>
                <a:lnTo>
                  <a:pt x="2328185" y="7258061"/>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24"/>
          <p:cNvSpPr/>
          <p:nvPr/>
        </p:nvSpPr>
        <p:spPr>
          <a:xfrm rot="1170071" flipH="1" flipV="1">
            <a:off x="7397019" y="-461726"/>
            <a:ext cx="5774280" cy="8476540"/>
          </a:xfrm>
          <a:custGeom>
            <a:avLst/>
            <a:gdLst>
              <a:gd name="connsiteX0" fmla="*/ 5774280 w 5774280"/>
              <a:gd name="connsiteY0" fmla="*/ 7275353 h 8476540"/>
              <a:gd name="connsiteX1" fmla="*/ 2333635 w 5774280"/>
              <a:gd name="connsiteY1" fmla="*/ 8476540 h 8476540"/>
              <a:gd name="connsiteX2" fmla="*/ 2333635 w 5774280"/>
              <a:gd name="connsiteY2" fmla="*/ 1218479 h 8476540"/>
              <a:gd name="connsiteX3" fmla="*/ 5450 w 5774280"/>
              <a:gd name="connsiteY3" fmla="*/ 2031288 h 8476540"/>
              <a:gd name="connsiteX4" fmla="*/ 0 w 5774280"/>
              <a:gd name="connsiteY4" fmla="*/ 2015898 h 8476540"/>
              <a:gd name="connsiteX5" fmla="*/ 5774279 w 5774280"/>
              <a:gd name="connsiteY5" fmla="*/ 0 h 8476540"/>
              <a:gd name="connsiteX6" fmla="*/ 5774280 w 5774280"/>
              <a:gd name="connsiteY6" fmla="*/ 7275353 h 847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4280" h="8476540">
                <a:moveTo>
                  <a:pt x="5774280" y="7275353"/>
                </a:moveTo>
                <a:lnTo>
                  <a:pt x="2333635" y="8476540"/>
                </a:lnTo>
                <a:lnTo>
                  <a:pt x="2333635" y="1218479"/>
                </a:lnTo>
                <a:lnTo>
                  <a:pt x="5450" y="2031288"/>
                </a:lnTo>
                <a:lnTo>
                  <a:pt x="0" y="2015898"/>
                </a:lnTo>
                <a:lnTo>
                  <a:pt x="5774279" y="0"/>
                </a:lnTo>
                <a:lnTo>
                  <a:pt x="5774280" y="7275353"/>
                </a:lnTo>
                <a:close/>
              </a:path>
            </a:pathLst>
          </a:cu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椭圆 28"/>
          <p:cNvSpPr/>
          <p:nvPr/>
        </p:nvSpPr>
        <p:spPr>
          <a:xfrm>
            <a:off x="8138460" y="2428718"/>
            <a:ext cx="1371961" cy="1371961"/>
          </a:xfrm>
          <a:prstGeom prst="ellipse">
            <a:avLst/>
          </a:prstGeom>
          <a:no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8365729" y="3392797"/>
            <a:ext cx="919523" cy="276999"/>
          </a:xfrm>
          <a:prstGeom prst="rect">
            <a:avLst/>
          </a:prstGeom>
          <a:noFill/>
        </p:spPr>
        <p:txBody>
          <a:bodyPr wrap="square" rtlCol="0">
            <a:spAutoFit/>
          </a:bodyPr>
          <a:lstStyle/>
          <a:p>
            <a:pPr algn="ctr"/>
            <a:r>
              <a:rPr lang="en-US" altLang="zh-CN" sz="1200" b="1" dirty="0">
                <a:solidFill>
                  <a:schemeClr val="bg1"/>
                </a:solidFill>
                <a:latin typeface="Calibri" panose="020F0502020204030204" pitchFamily="34" charset="0"/>
              </a:rPr>
              <a:t>New Chain</a:t>
            </a:r>
            <a:endParaRPr lang="zh-CN" altLang="en-US" sz="1200" b="1" dirty="0">
              <a:solidFill>
                <a:schemeClr val="bg1"/>
              </a:solidFill>
              <a:latin typeface="Calibri" panose="020F0502020204030204" pitchFamily="34" charset="0"/>
            </a:endParaRPr>
          </a:p>
        </p:txBody>
      </p:sp>
      <p:sp>
        <p:nvSpPr>
          <p:cNvPr id="34" name="文本框 33"/>
          <p:cNvSpPr txBox="1"/>
          <p:nvPr/>
        </p:nvSpPr>
        <p:spPr>
          <a:xfrm>
            <a:off x="6651560" y="3983979"/>
            <a:ext cx="4382453" cy="523220"/>
          </a:xfrm>
          <a:prstGeom prst="rect">
            <a:avLst/>
          </a:prstGeom>
          <a:noFill/>
        </p:spPr>
        <p:txBody>
          <a:bodyPr wrap="square" rtlCol="0">
            <a:spAutoFit/>
          </a:bodyPr>
          <a:lstStyle/>
          <a:p>
            <a:pPr algn="ctr"/>
            <a:r>
              <a:rPr lang="zh-CN" altLang="en-US" sz="2800" dirty="0">
                <a:solidFill>
                  <a:schemeClr val="bg1"/>
                </a:solidFill>
              </a:rPr>
              <a:t>高级人才猎聘</a:t>
            </a:r>
          </a:p>
        </p:txBody>
      </p:sp>
      <p:cxnSp>
        <p:nvCxnSpPr>
          <p:cNvPr id="35" name="直接连接符 34"/>
          <p:cNvCxnSpPr/>
          <p:nvPr/>
        </p:nvCxnSpPr>
        <p:spPr>
          <a:xfrm>
            <a:off x="8569493" y="4507199"/>
            <a:ext cx="653121"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919663" y="2323765"/>
            <a:ext cx="4801064" cy="2062103"/>
          </a:xfrm>
          <a:prstGeom prst="rect">
            <a:avLst/>
          </a:prstGeom>
          <a:noFill/>
        </p:spPr>
        <p:txBody>
          <a:bodyPr wrap="square" rtlCol="0">
            <a:spAutoFit/>
          </a:bodyPr>
          <a:lstStyle/>
          <a:p>
            <a:r>
              <a:rPr lang="zh-CN" altLang="en-US" sz="1600" dirty="0"/>
              <a:t>      长期以来在生物医药领域的研究和探寻积累，我们与生物医药领域内顶尖的人才建立密切关系，最终为众多行业内的客户推荐了大量优秀的人才，也为我们的人才获得了更好的职业发展机会。</a:t>
            </a:r>
            <a:endParaRPr lang="en-US" altLang="zh-CN" sz="1600" dirty="0"/>
          </a:p>
          <a:p>
            <a:r>
              <a:rPr lang="zh-CN" altLang="en-US" sz="1600" dirty="0"/>
              <a:t>     </a:t>
            </a:r>
            <a:endParaRPr lang="en-US" altLang="zh-CN" sz="1600" dirty="0"/>
          </a:p>
          <a:p>
            <a:r>
              <a:rPr lang="en-US" altLang="zh-CN" sz="1600" dirty="0"/>
              <a:t>     </a:t>
            </a:r>
            <a:r>
              <a:rPr lang="zh-CN" altLang="en-US" sz="1600" dirty="0"/>
              <a:t>对于中高层管理职位或高度专业化的职位，我们的专业搜索被证明是最行之有效的方法。</a:t>
            </a:r>
          </a:p>
          <a:p>
            <a:endParaRPr lang="zh-CN" altLang="en-US" sz="1600" dirty="0"/>
          </a:p>
        </p:txBody>
      </p:sp>
      <p:sp>
        <p:nvSpPr>
          <p:cNvPr id="19" name="Freeform 23"/>
          <p:cNvSpPr>
            <a:spLocks noEditPoints="1"/>
          </p:cNvSpPr>
          <p:nvPr/>
        </p:nvSpPr>
        <p:spPr bwMode="auto">
          <a:xfrm rot="2266971">
            <a:off x="8593678" y="2555938"/>
            <a:ext cx="601162" cy="870103"/>
          </a:xfrm>
          <a:custGeom>
            <a:avLst/>
            <a:gdLst>
              <a:gd name="T0" fmla="*/ 311 w 386"/>
              <a:gd name="T1" fmla="*/ 518 h 558"/>
              <a:gd name="T2" fmla="*/ 283 w 386"/>
              <a:gd name="T3" fmla="*/ 447 h 558"/>
              <a:gd name="T4" fmla="*/ 320 w 386"/>
              <a:gd name="T5" fmla="*/ 275 h 558"/>
              <a:gd name="T6" fmla="*/ 386 w 386"/>
              <a:gd name="T7" fmla="*/ 355 h 558"/>
              <a:gd name="T8" fmla="*/ 311 w 386"/>
              <a:gd name="T9" fmla="*/ 518 h 558"/>
              <a:gd name="T10" fmla="*/ 129 w 386"/>
              <a:gd name="T11" fmla="*/ 479 h 558"/>
              <a:gd name="T12" fmla="*/ 84 w 386"/>
              <a:gd name="T13" fmla="*/ 278 h 558"/>
              <a:gd name="T14" fmla="*/ 92 w 386"/>
              <a:gd name="T15" fmla="*/ 207 h 558"/>
              <a:gd name="T16" fmla="*/ 294 w 386"/>
              <a:gd name="T17" fmla="*/ 207 h 558"/>
              <a:gd name="T18" fmla="*/ 301 w 386"/>
              <a:gd name="T19" fmla="*/ 278 h 558"/>
              <a:gd name="T20" fmla="*/ 257 w 386"/>
              <a:gd name="T21" fmla="*/ 479 h 558"/>
              <a:gd name="T22" fmla="*/ 129 w 386"/>
              <a:gd name="T23" fmla="*/ 479 h 558"/>
              <a:gd name="T24" fmla="*/ 193 w 386"/>
              <a:gd name="T25" fmla="*/ 239 h 558"/>
              <a:gd name="T26" fmla="*/ 152 w 386"/>
              <a:gd name="T27" fmla="*/ 280 h 558"/>
              <a:gd name="T28" fmla="*/ 193 w 386"/>
              <a:gd name="T29" fmla="*/ 321 h 558"/>
              <a:gd name="T30" fmla="*/ 234 w 386"/>
              <a:gd name="T31" fmla="*/ 280 h 558"/>
              <a:gd name="T32" fmla="*/ 193 w 386"/>
              <a:gd name="T33" fmla="*/ 239 h 558"/>
              <a:gd name="T34" fmla="*/ 184 w 386"/>
              <a:gd name="T35" fmla="*/ 56 h 558"/>
              <a:gd name="T36" fmla="*/ 184 w 386"/>
              <a:gd name="T37" fmla="*/ 0 h 558"/>
              <a:gd name="T38" fmla="*/ 200 w 386"/>
              <a:gd name="T39" fmla="*/ 0 h 558"/>
              <a:gd name="T40" fmla="*/ 200 w 386"/>
              <a:gd name="T41" fmla="*/ 54 h 558"/>
              <a:gd name="T42" fmla="*/ 290 w 386"/>
              <a:gd name="T43" fmla="*/ 191 h 558"/>
              <a:gd name="T44" fmla="*/ 96 w 386"/>
              <a:gd name="T45" fmla="*/ 191 h 558"/>
              <a:gd name="T46" fmla="*/ 184 w 386"/>
              <a:gd name="T47" fmla="*/ 56 h 558"/>
              <a:gd name="T48" fmla="*/ 75 w 386"/>
              <a:gd name="T49" fmla="*/ 518 h 558"/>
              <a:gd name="T50" fmla="*/ 0 w 386"/>
              <a:gd name="T51" fmla="*/ 355 h 558"/>
              <a:gd name="T52" fmla="*/ 66 w 386"/>
              <a:gd name="T53" fmla="*/ 275 h 558"/>
              <a:gd name="T54" fmla="*/ 103 w 386"/>
              <a:gd name="T55" fmla="*/ 447 h 558"/>
              <a:gd name="T56" fmla="*/ 75 w 386"/>
              <a:gd name="T57" fmla="*/ 518 h 558"/>
              <a:gd name="T58" fmla="*/ 220 w 386"/>
              <a:gd name="T59" fmla="*/ 527 h 558"/>
              <a:gd name="T60" fmla="*/ 207 w 386"/>
              <a:gd name="T61" fmla="*/ 513 h 558"/>
              <a:gd name="T62" fmla="*/ 192 w 386"/>
              <a:gd name="T63" fmla="*/ 558 h 558"/>
              <a:gd name="T64" fmla="*/ 175 w 386"/>
              <a:gd name="T65" fmla="*/ 513 h 558"/>
              <a:gd name="T66" fmla="*/ 164 w 386"/>
              <a:gd name="T67" fmla="*/ 537 h 558"/>
              <a:gd name="T68" fmla="*/ 147 w 386"/>
              <a:gd name="T69" fmla="*/ 495 h 558"/>
              <a:gd name="T70" fmla="*/ 239 w 386"/>
              <a:gd name="T71" fmla="*/ 495 h 558"/>
              <a:gd name="T72" fmla="*/ 220 w 386"/>
              <a:gd name="T73" fmla="*/ 527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6" h="558">
                <a:moveTo>
                  <a:pt x="311" y="518"/>
                </a:moveTo>
                <a:cubicBezTo>
                  <a:pt x="311" y="518"/>
                  <a:pt x="316" y="486"/>
                  <a:pt x="283" y="447"/>
                </a:cubicBezTo>
                <a:cubicBezTo>
                  <a:pt x="315" y="357"/>
                  <a:pt x="320" y="275"/>
                  <a:pt x="320" y="275"/>
                </a:cubicBezTo>
                <a:cubicBezTo>
                  <a:pt x="320" y="275"/>
                  <a:pt x="386" y="290"/>
                  <a:pt x="386" y="355"/>
                </a:cubicBezTo>
                <a:cubicBezTo>
                  <a:pt x="386" y="467"/>
                  <a:pt x="311" y="518"/>
                  <a:pt x="311" y="518"/>
                </a:cubicBezTo>
                <a:close/>
                <a:moveTo>
                  <a:pt x="129" y="479"/>
                </a:moveTo>
                <a:cubicBezTo>
                  <a:pt x="129" y="479"/>
                  <a:pt x="84" y="337"/>
                  <a:pt x="84" y="278"/>
                </a:cubicBezTo>
                <a:cubicBezTo>
                  <a:pt x="84" y="252"/>
                  <a:pt x="87" y="228"/>
                  <a:pt x="92" y="207"/>
                </a:cubicBezTo>
                <a:cubicBezTo>
                  <a:pt x="294" y="207"/>
                  <a:pt x="294" y="207"/>
                  <a:pt x="294" y="207"/>
                </a:cubicBezTo>
                <a:cubicBezTo>
                  <a:pt x="298" y="228"/>
                  <a:pt x="301" y="252"/>
                  <a:pt x="301" y="278"/>
                </a:cubicBezTo>
                <a:cubicBezTo>
                  <a:pt x="301" y="336"/>
                  <a:pt x="257" y="479"/>
                  <a:pt x="257" y="479"/>
                </a:cubicBezTo>
                <a:lnTo>
                  <a:pt x="129" y="479"/>
                </a:lnTo>
                <a:close/>
                <a:moveTo>
                  <a:pt x="193" y="239"/>
                </a:moveTo>
                <a:cubicBezTo>
                  <a:pt x="170" y="239"/>
                  <a:pt x="152" y="258"/>
                  <a:pt x="152" y="280"/>
                </a:cubicBezTo>
                <a:cubicBezTo>
                  <a:pt x="152" y="303"/>
                  <a:pt x="170" y="321"/>
                  <a:pt x="193" y="321"/>
                </a:cubicBezTo>
                <a:cubicBezTo>
                  <a:pt x="216" y="321"/>
                  <a:pt x="234" y="303"/>
                  <a:pt x="234" y="280"/>
                </a:cubicBezTo>
                <a:cubicBezTo>
                  <a:pt x="234" y="258"/>
                  <a:pt x="216" y="239"/>
                  <a:pt x="193" y="239"/>
                </a:cubicBezTo>
                <a:close/>
                <a:moveTo>
                  <a:pt x="184" y="56"/>
                </a:moveTo>
                <a:cubicBezTo>
                  <a:pt x="184" y="0"/>
                  <a:pt x="184" y="0"/>
                  <a:pt x="184" y="0"/>
                </a:cubicBezTo>
                <a:cubicBezTo>
                  <a:pt x="200" y="0"/>
                  <a:pt x="200" y="0"/>
                  <a:pt x="200" y="0"/>
                </a:cubicBezTo>
                <a:cubicBezTo>
                  <a:pt x="200" y="54"/>
                  <a:pt x="200" y="54"/>
                  <a:pt x="200" y="54"/>
                </a:cubicBezTo>
                <a:cubicBezTo>
                  <a:pt x="218" y="67"/>
                  <a:pt x="268" y="110"/>
                  <a:pt x="290" y="191"/>
                </a:cubicBezTo>
                <a:cubicBezTo>
                  <a:pt x="96" y="191"/>
                  <a:pt x="96" y="191"/>
                  <a:pt x="96" y="191"/>
                </a:cubicBezTo>
                <a:cubicBezTo>
                  <a:pt x="117" y="112"/>
                  <a:pt x="164" y="70"/>
                  <a:pt x="184" y="56"/>
                </a:cubicBezTo>
                <a:close/>
                <a:moveTo>
                  <a:pt x="75" y="518"/>
                </a:moveTo>
                <a:cubicBezTo>
                  <a:pt x="75" y="518"/>
                  <a:pt x="0" y="467"/>
                  <a:pt x="0" y="355"/>
                </a:cubicBezTo>
                <a:cubicBezTo>
                  <a:pt x="0" y="290"/>
                  <a:pt x="66" y="275"/>
                  <a:pt x="66" y="275"/>
                </a:cubicBezTo>
                <a:cubicBezTo>
                  <a:pt x="66" y="275"/>
                  <a:pt x="71" y="357"/>
                  <a:pt x="103" y="447"/>
                </a:cubicBezTo>
                <a:cubicBezTo>
                  <a:pt x="70" y="486"/>
                  <a:pt x="75" y="518"/>
                  <a:pt x="75" y="518"/>
                </a:cubicBezTo>
                <a:close/>
                <a:moveTo>
                  <a:pt x="220" y="527"/>
                </a:moveTo>
                <a:cubicBezTo>
                  <a:pt x="207" y="513"/>
                  <a:pt x="207" y="513"/>
                  <a:pt x="207" y="513"/>
                </a:cubicBezTo>
                <a:cubicBezTo>
                  <a:pt x="192" y="558"/>
                  <a:pt x="192" y="558"/>
                  <a:pt x="192" y="558"/>
                </a:cubicBezTo>
                <a:cubicBezTo>
                  <a:pt x="175" y="513"/>
                  <a:pt x="175" y="513"/>
                  <a:pt x="175" y="513"/>
                </a:cubicBezTo>
                <a:cubicBezTo>
                  <a:pt x="164" y="537"/>
                  <a:pt x="164" y="537"/>
                  <a:pt x="164" y="537"/>
                </a:cubicBezTo>
                <a:cubicBezTo>
                  <a:pt x="147" y="495"/>
                  <a:pt x="147" y="495"/>
                  <a:pt x="147" y="495"/>
                </a:cubicBezTo>
                <a:cubicBezTo>
                  <a:pt x="239" y="495"/>
                  <a:pt x="239" y="495"/>
                  <a:pt x="239" y="495"/>
                </a:cubicBezTo>
                <a:lnTo>
                  <a:pt x="220" y="527"/>
                </a:lnTo>
                <a:close/>
              </a:path>
            </a:pathLst>
          </a:custGeom>
          <a:solidFill>
            <a:schemeClr val="bg1"/>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2E2E2E"/>
              </a:solidFill>
              <a:effectLst/>
              <a:uLnTx/>
              <a:uFillTx/>
              <a:latin typeface="Segoe UI Light 8"/>
              <a:ea typeface="Microsoft YaHei UI Light" panose="020B0502040204020203" charset="-122"/>
            </a:endParaRPr>
          </a:p>
        </p:txBody>
      </p:sp>
      <p:sp>
        <p:nvSpPr>
          <p:cNvPr id="33"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6" name="文本框 35"/>
          <p:cNvSpPr txBox="1"/>
          <p:nvPr/>
        </p:nvSpPr>
        <p:spPr>
          <a:xfrm>
            <a:off x="585062" y="434727"/>
            <a:ext cx="3626848" cy="523220"/>
          </a:xfrm>
          <a:prstGeom prst="rect">
            <a:avLst/>
          </a:prstGeom>
          <a:noFill/>
        </p:spPr>
        <p:txBody>
          <a:bodyPr wrap="square" rtlCol="0">
            <a:spAutoFit/>
          </a:bodyPr>
          <a:lstStyle/>
          <a:p>
            <a:pPr algn="ctr"/>
            <a:r>
              <a:rPr lang="zh-CN" altLang="en-US" sz="2800" b="1" dirty="0">
                <a:solidFill>
                  <a:srgbClr val="3A3A3A"/>
                </a:solidFill>
                <a:latin typeface="+mj-ea"/>
                <a:ea typeface="+mj-ea"/>
              </a:rPr>
              <a:t>高级人才猎聘</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7202605" y="4177183"/>
            <a:ext cx="4294974" cy="600165"/>
          </a:xfrm>
          <a:custGeom>
            <a:avLst/>
            <a:gdLst>
              <a:gd name="connsiteX0" fmla="*/ 0 w 4414918"/>
              <a:gd name="connsiteY0" fmla="*/ 0 h 600165"/>
              <a:gd name="connsiteX1" fmla="*/ 4414918 w 4414918"/>
              <a:gd name="connsiteY1" fmla="*/ 0 h 600165"/>
              <a:gd name="connsiteX2" fmla="*/ 4414918 w 4414918"/>
              <a:gd name="connsiteY2" fmla="*/ 600165 h 600165"/>
              <a:gd name="connsiteX3" fmla="*/ 1190120 w 4414918"/>
              <a:gd name="connsiteY3" fmla="*/ 600165 h 600165"/>
              <a:gd name="connsiteX4" fmla="*/ 0 w 4414918"/>
              <a:gd name="connsiteY4" fmla="*/ 0 h 600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4918" h="600165">
                <a:moveTo>
                  <a:pt x="0" y="0"/>
                </a:moveTo>
                <a:lnTo>
                  <a:pt x="4414918" y="0"/>
                </a:lnTo>
                <a:lnTo>
                  <a:pt x="4414918" y="600165"/>
                </a:lnTo>
                <a:lnTo>
                  <a:pt x="1190120" y="600165"/>
                </a:lnTo>
                <a:lnTo>
                  <a:pt x="0" y="0"/>
                </a:lnTo>
                <a:close/>
              </a:path>
            </a:pathLst>
          </a:custGeom>
          <a:solidFill>
            <a:srgbClr val="F0B7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 name="任意多边形 7"/>
          <p:cNvSpPr/>
          <p:nvPr/>
        </p:nvSpPr>
        <p:spPr>
          <a:xfrm>
            <a:off x="990600" y="2378352"/>
            <a:ext cx="3752850" cy="4523190"/>
          </a:xfrm>
          <a:custGeom>
            <a:avLst/>
            <a:gdLst>
              <a:gd name="connsiteX0" fmla="*/ 0 w 3752850"/>
              <a:gd name="connsiteY0" fmla="*/ 0 h 4523190"/>
              <a:gd name="connsiteX1" fmla="*/ 3752850 w 3752850"/>
              <a:gd name="connsiteY1" fmla="*/ 1892521 h 4523190"/>
              <a:gd name="connsiteX2" fmla="*/ 3752850 w 3752850"/>
              <a:gd name="connsiteY2" fmla="*/ 4523190 h 4523190"/>
              <a:gd name="connsiteX3" fmla="*/ 0 w 3752850"/>
              <a:gd name="connsiteY3" fmla="*/ 4523190 h 4523190"/>
              <a:gd name="connsiteX4" fmla="*/ 0 w 3752850"/>
              <a:gd name="connsiteY4" fmla="*/ 0 h 4523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2850" h="4523190">
                <a:moveTo>
                  <a:pt x="0" y="0"/>
                </a:moveTo>
                <a:lnTo>
                  <a:pt x="3752850" y="1892521"/>
                </a:lnTo>
                <a:lnTo>
                  <a:pt x="3752850" y="4523190"/>
                </a:lnTo>
                <a:lnTo>
                  <a:pt x="0" y="4523190"/>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7163" t="4531" r="36390"/>
          <a:stretch>
            <a:fillRect/>
          </a:stretch>
        </p:blipFill>
        <p:spPr>
          <a:xfrm>
            <a:off x="1095375" y="0"/>
            <a:ext cx="3752850" cy="4227331"/>
          </a:xfrm>
          <a:custGeom>
            <a:avLst/>
            <a:gdLst>
              <a:gd name="connsiteX0" fmla="*/ 0 w 3752850"/>
              <a:gd name="connsiteY0" fmla="*/ 0 h 4227331"/>
              <a:gd name="connsiteX1" fmla="*/ 3752850 w 3752850"/>
              <a:gd name="connsiteY1" fmla="*/ 0 h 4227331"/>
              <a:gd name="connsiteX2" fmla="*/ 3752850 w 3752850"/>
              <a:gd name="connsiteY2" fmla="*/ 4227331 h 4227331"/>
              <a:gd name="connsiteX3" fmla="*/ 0 w 3752850"/>
              <a:gd name="connsiteY3" fmla="*/ 2334810 h 4227331"/>
            </a:gdLst>
            <a:ahLst/>
            <a:cxnLst>
              <a:cxn ang="0">
                <a:pos x="connsiteX0" y="connsiteY0"/>
              </a:cxn>
              <a:cxn ang="0">
                <a:pos x="connsiteX1" y="connsiteY1"/>
              </a:cxn>
              <a:cxn ang="0">
                <a:pos x="connsiteX2" y="connsiteY2"/>
              </a:cxn>
              <a:cxn ang="0">
                <a:pos x="connsiteX3" y="connsiteY3"/>
              </a:cxn>
            </a:cxnLst>
            <a:rect l="l" t="t" r="r" b="b"/>
            <a:pathLst>
              <a:path w="3752850" h="4227331">
                <a:moveTo>
                  <a:pt x="0" y="0"/>
                </a:moveTo>
                <a:lnTo>
                  <a:pt x="3752850" y="0"/>
                </a:lnTo>
                <a:lnTo>
                  <a:pt x="3752850" y="4227331"/>
                </a:lnTo>
                <a:lnTo>
                  <a:pt x="0" y="2334810"/>
                </a:lnTo>
                <a:close/>
              </a:path>
            </a:pathLst>
          </a:custGeom>
        </p:spPr>
      </p:pic>
      <p:cxnSp>
        <p:nvCxnSpPr>
          <p:cNvPr id="13" name="直接连接符 12"/>
          <p:cNvCxnSpPr/>
          <p:nvPr/>
        </p:nvCxnSpPr>
        <p:spPr>
          <a:xfrm>
            <a:off x="1854200" y="2728510"/>
            <a:ext cx="3684606" cy="1867895"/>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420914" y="2066800"/>
            <a:ext cx="3674836" cy="1862942"/>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1300103" y="4870779"/>
            <a:ext cx="3068696" cy="791883"/>
          </a:xfrm>
          <a:prstGeom prst="rect">
            <a:avLst/>
          </a:prstGeom>
          <a:noFill/>
        </p:spPr>
        <p:txBody>
          <a:bodyPr wrap="square" rtlCol="0">
            <a:spAutoFit/>
          </a:bodyPr>
          <a:lstStyle/>
          <a:p>
            <a:pPr algn="ctr">
              <a:lnSpc>
                <a:spcPct val="110000"/>
              </a:lnSpc>
            </a:pPr>
            <a:r>
              <a:rPr lang="zh-CN" altLang="en-US" sz="1300" b="1" dirty="0">
                <a:solidFill>
                  <a:schemeClr val="bg1"/>
                </a:solidFill>
                <a:latin typeface="Calibri Light" panose="020F0302020204030204" pitchFamily="34" charset="0"/>
              </a:rPr>
              <a:t> </a:t>
            </a:r>
            <a:r>
              <a:rPr lang="zh-CN" altLang="en-US" sz="1400" b="1" dirty="0">
                <a:solidFill>
                  <a:schemeClr val="bg1"/>
                </a:solidFill>
                <a:latin typeface="Calibri Light" panose="020F0302020204030204" pitchFamily="34" charset="0"/>
              </a:rPr>
              <a:t>专注于行业内最新的人才发展变化，科学的积累方式为我们快速高效找到更合适的人选。</a:t>
            </a:r>
          </a:p>
        </p:txBody>
      </p:sp>
      <p:sp>
        <p:nvSpPr>
          <p:cNvPr id="20" name="文本框 19"/>
          <p:cNvSpPr txBox="1"/>
          <p:nvPr/>
        </p:nvSpPr>
        <p:spPr>
          <a:xfrm>
            <a:off x="885825" y="4409114"/>
            <a:ext cx="3626848" cy="461665"/>
          </a:xfrm>
          <a:prstGeom prst="rect">
            <a:avLst/>
          </a:prstGeom>
          <a:noFill/>
        </p:spPr>
        <p:txBody>
          <a:bodyPr wrap="square" rtlCol="0">
            <a:spAutoFit/>
          </a:bodyPr>
          <a:lstStyle/>
          <a:p>
            <a:pPr algn="ctr"/>
            <a:r>
              <a:rPr lang="zh-CN" altLang="en-US" sz="2400" dirty="0">
                <a:solidFill>
                  <a:sysClr val="windowText" lastClr="000000"/>
                </a:solidFill>
                <a:latin typeface="Calibri Light" panose="020F0302020204030204" pitchFamily="34" charset="0"/>
              </a:rPr>
              <a:t>    我们如何找到候选人</a:t>
            </a:r>
          </a:p>
        </p:txBody>
      </p:sp>
      <p:sp>
        <p:nvSpPr>
          <p:cNvPr id="22" name="文本框 21"/>
          <p:cNvSpPr txBox="1"/>
          <p:nvPr/>
        </p:nvSpPr>
        <p:spPr>
          <a:xfrm>
            <a:off x="5773892" y="3009597"/>
            <a:ext cx="5806632" cy="313034"/>
          </a:xfrm>
          <a:prstGeom prst="rect">
            <a:avLst/>
          </a:prstGeom>
          <a:noFill/>
        </p:spPr>
        <p:txBody>
          <a:bodyPr wrap="square" rtlCol="0">
            <a:spAutoFit/>
          </a:bodyPr>
          <a:lstStyle/>
          <a:p>
            <a:pPr algn="just">
              <a:lnSpc>
                <a:spcPct val="130000"/>
              </a:lnSpc>
            </a:pPr>
            <a:endParaRPr lang="zh-CN" altLang="en-US" sz="1200" dirty="0">
              <a:latin typeface="Calibri Light" panose="020F0302020204030204" pitchFamily="34" charset="0"/>
            </a:endParaRPr>
          </a:p>
        </p:txBody>
      </p:sp>
      <p:sp>
        <p:nvSpPr>
          <p:cNvPr id="23" name="文本框 22"/>
          <p:cNvSpPr txBox="1"/>
          <p:nvPr/>
        </p:nvSpPr>
        <p:spPr>
          <a:xfrm>
            <a:off x="5711825" y="2301711"/>
            <a:ext cx="5305187"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000" i="0" u="none" strike="noStrike" kern="0" cap="none" spc="0" normalizeH="0" baseline="0" noProof="0" dirty="0">
              <a:ln>
                <a:noFill/>
              </a:ln>
              <a:solidFill>
                <a:srgbClr val="3A3A3A"/>
              </a:solidFill>
              <a:effectLst/>
              <a:uLnTx/>
              <a:uFillTx/>
              <a:latin typeface="Calibri Light" panose="020F0302020204030204" pitchFamily="34" charset="0"/>
            </a:endParaRPr>
          </a:p>
        </p:txBody>
      </p:sp>
      <p:sp>
        <p:nvSpPr>
          <p:cNvPr id="30" name="任意多边形 29"/>
          <p:cNvSpPr/>
          <p:nvPr/>
        </p:nvSpPr>
        <p:spPr>
          <a:xfrm>
            <a:off x="5718773" y="4080284"/>
            <a:ext cx="2581834" cy="600165"/>
          </a:xfrm>
          <a:custGeom>
            <a:avLst/>
            <a:gdLst>
              <a:gd name="connsiteX0" fmla="*/ 0 w 2581834"/>
              <a:gd name="connsiteY0" fmla="*/ 0 h 600165"/>
              <a:gd name="connsiteX1" fmla="*/ 1391714 w 2581834"/>
              <a:gd name="connsiteY1" fmla="*/ 0 h 600165"/>
              <a:gd name="connsiteX2" fmla="*/ 2581834 w 2581834"/>
              <a:gd name="connsiteY2" fmla="*/ 600165 h 600165"/>
              <a:gd name="connsiteX3" fmla="*/ 0 w 2581834"/>
              <a:gd name="connsiteY3" fmla="*/ 600165 h 600165"/>
              <a:gd name="connsiteX4" fmla="*/ 0 w 2581834"/>
              <a:gd name="connsiteY4" fmla="*/ 0 h 600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834" h="600165">
                <a:moveTo>
                  <a:pt x="0" y="0"/>
                </a:moveTo>
                <a:lnTo>
                  <a:pt x="1391714" y="0"/>
                </a:lnTo>
                <a:lnTo>
                  <a:pt x="2581834" y="600165"/>
                </a:lnTo>
                <a:lnTo>
                  <a:pt x="0" y="600165"/>
                </a:lnTo>
                <a:lnTo>
                  <a:pt x="0" y="0"/>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cxnSp>
        <p:nvCxnSpPr>
          <p:cNvPr id="26" name="直接连接符 25"/>
          <p:cNvCxnSpPr/>
          <p:nvPr/>
        </p:nvCxnSpPr>
        <p:spPr>
          <a:xfrm>
            <a:off x="5783433" y="4075402"/>
            <a:ext cx="1313757" cy="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sp>
        <p:nvSpPr>
          <p:cNvPr id="31" name="等腰三角形 30"/>
          <p:cNvSpPr/>
          <p:nvPr/>
        </p:nvSpPr>
        <p:spPr>
          <a:xfrm>
            <a:off x="8121543" y="4681244"/>
            <a:ext cx="264307" cy="117474"/>
          </a:xfrm>
          <a:custGeom>
            <a:avLst/>
            <a:gdLst>
              <a:gd name="connsiteX0" fmla="*/ 0 w 309537"/>
              <a:gd name="connsiteY0" fmla="*/ 146050 h 146050"/>
              <a:gd name="connsiteX1" fmla="*/ 154769 w 309537"/>
              <a:gd name="connsiteY1" fmla="*/ 0 h 146050"/>
              <a:gd name="connsiteX2" fmla="*/ 309537 w 309537"/>
              <a:gd name="connsiteY2" fmla="*/ 146050 h 146050"/>
              <a:gd name="connsiteX3" fmla="*/ 0 w 309537"/>
              <a:gd name="connsiteY3" fmla="*/ 146050 h 146050"/>
              <a:gd name="connsiteX0-1" fmla="*/ 0 w 397643"/>
              <a:gd name="connsiteY0-2" fmla="*/ 74612 h 146050"/>
              <a:gd name="connsiteX1-3" fmla="*/ 242875 w 397643"/>
              <a:gd name="connsiteY1-4" fmla="*/ 0 h 146050"/>
              <a:gd name="connsiteX2-5" fmla="*/ 397643 w 397643"/>
              <a:gd name="connsiteY2-6" fmla="*/ 146050 h 146050"/>
              <a:gd name="connsiteX3-7" fmla="*/ 0 w 397643"/>
              <a:gd name="connsiteY3-8" fmla="*/ 74612 h 146050"/>
              <a:gd name="connsiteX0-9" fmla="*/ 0 w 242875"/>
              <a:gd name="connsiteY0-10" fmla="*/ 74612 h 191293"/>
              <a:gd name="connsiteX1-11" fmla="*/ 242875 w 242875"/>
              <a:gd name="connsiteY1-12" fmla="*/ 0 h 191293"/>
              <a:gd name="connsiteX2-13" fmla="*/ 233337 w 242875"/>
              <a:gd name="connsiteY2-14" fmla="*/ 191293 h 191293"/>
              <a:gd name="connsiteX3-15" fmla="*/ 0 w 242875"/>
              <a:gd name="connsiteY3-16" fmla="*/ 74612 h 191293"/>
              <a:gd name="connsiteX0-17" fmla="*/ 0 w 264307"/>
              <a:gd name="connsiteY0-18" fmla="*/ 793 h 117474"/>
              <a:gd name="connsiteX1-19" fmla="*/ 264307 w 264307"/>
              <a:gd name="connsiteY1-20" fmla="*/ 0 h 117474"/>
              <a:gd name="connsiteX2-21" fmla="*/ 233337 w 264307"/>
              <a:gd name="connsiteY2-22" fmla="*/ 117474 h 117474"/>
              <a:gd name="connsiteX3-23" fmla="*/ 0 w 264307"/>
              <a:gd name="connsiteY3-24" fmla="*/ 793 h 117474"/>
            </a:gdLst>
            <a:ahLst/>
            <a:cxnLst>
              <a:cxn ang="0">
                <a:pos x="connsiteX0-1" y="connsiteY0-2"/>
              </a:cxn>
              <a:cxn ang="0">
                <a:pos x="connsiteX1-3" y="connsiteY1-4"/>
              </a:cxn>
              <a:cxn ang="0">
                <a:pos x="connsiteX2-5" y="connsiteY2-6"/>
              </a:cxn>
              <a:cxn ang="0">
                <a:pos x="connsiteX3-7" y="connsiteY3-8"/>
              </a:cxn>
            </a:cxnLst>
            <a:rect l="l" t="t" r="r" b="b"/>
            <a:pathLst>
              <a:path w="264307" h="117474">
                <a:moveTo>
                  <a:pt x="0" y="793"/>
                </a:moveTo>
                <a:lnTo>
                  <a:pt x="264307" y="0"/>
                </a:lnTo>
                <a:lnTo>
                  <a:pt x="233337" y="117474"/>
                </a:lnTo>
                <a:lnTo>
                  <a:pt x="0" y="793"/>
                </a:lnTo>
                <a:close/>
              </a:path>
            </a:pathLst>
          </a:custGeom>
          <a:solidFill>
            <a:srgbClr val="B08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24" name="Chart 16"/>
          <p:cNvGraphicFramePr/>
          <p:nvPr/>
        </p:nvGraphicFramePr>
        <p:xfrm>
          <a:off x="5091150" y="1209501"/>
          <a:ext cx="1986200" cy="265952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9"/>
          <p:cNvGraphicFramePr/>
          <p:nvPr/>
        </p:nvGraphicFramePr>
        <p:xfrm>
          <a:off x="7260932" y="1252675"/>
          <a:ext cx="1983493" cy="25899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5" name="Chart 12"/>
          <p:cNvGraphicFramePr/>
          <p:nvPr/>
        </p:nvGraphicFramePr>
        <p:xfrm>
          <a:off x="9473001" y="1230644"/>
          <a:ext cx="2049496" cy="2543238"/>
        </p:xfrm>
        <a:graphic>
          <a:graphicData uri="http://schemas.openxmlformats.org/drawingml/2006/chart">
            <c:chart xmlns:c="http://schemas.openxmlformats.org/drawingml/2006/chart" xmlns:r="http://schemas.openxmlformats.org/officeDocument/2006/relationships" r:id="rId7"/>
          </a:graphicData>
        </a:graphic>
      </p:graphicFrame>
      <p:sp>
        <p:nvSpPr>
          <p:cNvPr id="38" name="TextBox 37"/>
          <p:cNvSpPr txBox="1"/>
          <p:nvPr/>
        </p:nvSpPr>
        <p:spPr>
          <a:xfrm>
            <a:off x="5401832" y="2093078"/>
            <a:ext cx="1368958" cy="738664"/>
          </a:xfrm>
          <a:prstGeom prst="rect">
            <a:avLst/>
          </a:prstGeom>
          <a:noFill/>
        </p:spPr>
        <p:txBody>
          <a:bodyPr wrap="square" rtlCol="0">
            <a:spAutoFit/>
          </a:bodyPr>
          <a:lstStyle/>
          <a:p>
            <a:r>
              <a:rPr lang="en-US" altLang="zh-CN" sz="2000" dirty="0"/>
              <a:t>  </a:t>
            </a:r>
            <a:r>
              <a:rPr lang="en-US" altLang="zh-CN" sz="2800" b="1" dirty="0">
                <a:solidFill>
                  <a:schemeClr val="tx2">
                    <a:lumMod val="60000"/>
                    <a:lumOff val="40000"/>
                  </a:schemeClr>
                </a:solidFill>
                <a:latin typeface="Microsoft JhengHei UI" panose="020B0604030504040204" pitchFamily="34" charset="-120"/>
                <a:ea typeface="Microsoft JhengHei UI" panose="020B0604030504040204" pitchFamily="34" charset="-120"/>
              </a:rPr>
              <a:t>60%</a:t>
            </a:r>
          </a:p>
          <a:p>
            <a:r>
              <a:rPr lang="zh-CN" altLang="en-US" sz="1400" b="1" dirty="0">
                <a:solidFill>
                  <a:schemeClr val="tx2">
                    <a:lumMod val="60000"/>
                    <a:lumOff val="40000"/>
                  </a:schemeClr>
                </a:solidFill>
                <a:latin typeface="Microsoft JhengHei UI" panose="020B0604030504040204" pitchFamily="34" charset="-120"/>
                <a:ea typeface="Microsoft JhengHei UI" panose="020B0604030504040204" pitchFamily="34" charset="-120"/>
              </a:rPr>
              <a:t>   猎头招聘</a:t>
            </a:r>
          </a:p>
        </p:txBody>
      </p:sp>
      <p:pic>
        <p:nvPicPr>
          <p:cNvPr id="21" name="图片 20">
            <a:extLst>
              <a:ext uri="{FF2B5EF4-FFF2-40B4-BE49-F238E27FC236}">
                <a16:creationId xmlns:a16="http://schemas.microsoft.com/office/drawing/2014/main" id="{51943176-30D1-FE49-9728-2EE01A4E96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54056" y="95562"/>
            <a:ext cx="10515600" cy="1325563"/>
          </a:xfrm>
        </p:spPr>
        <p:txBody>
          <a:bodyPr>
            <a:normAutofit/>
          </a:bodyPr>
          <a:lstStyle/>
          <a:p>
            <a:r>
              <a:rPr lang="zh-CN" altLang="en-US" sz="2800" b="1" dirty="0">
                <a:latin typeface="+mj-ea"/>
              </a:rPr>
              <a:t>我们的服务流程</a:t>
            </a:r>
          </a:p>
        </p:txBody>
      </p:sp>
      <p:grpSp>
        <p:nvGrpSpPr>
          <p:cNvPr id="15" name="Group 28"/>
          <p:cNvGrpSpPr/>
          <p:nvPr/>
        </p:nvGrpSpPr>
        <p:grpSpPr>
          <a:xfrm>
            <a:off x="523836" y="1643050"/>
            <a:ext cx="2086614" cy="4686799"/>
            <a:chOff x="550862" y="1631201"/>
            <a:chExt cx="2086614" cy="4686799"/>
          </a:xfrm>
        </p:grpSpPr>
        <p:sp>
          <p:nvSpPr>
            <p:cNvPr id="16" name="Right Arrow 27"/>
            <p:cNvSpPr/>
            <p:nvPr/>
          </p:nvSpPr>
          <p:spPr>
            <a:xfrm>
              <a:off x="550862" y="3609100"/>
              <a:ext cx="2086614" cy="2708900"/>
            </a:xfrm>
            <a:prstGeom prst="rightArrow">
              <a:avLst/>
            </a:prstGeom>
            <a:solidFill>
              <a:srgbClr val="D25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理解客户</a:t>
              </a:r>
              <a:endParaRPr lang="en-US" altLang="zh-CN" sz="1400" b="1" dirty="0"/>
            </a:p>
            <a:p>
              <a:pPr algn="ctr"/>
              <a:r>
                <a:rPr lang="zh-CN" altLang="en-US" sz="1400" b="1" dirty="0"/>
                <a:t>需求</a:t>
              </a:r>
              <a:r>
                <a:rPr lang="en-US" altLang="zh-CN" sz="1400" b="1" dirty="0"/>
                <a:t>&amp;</a:t>
              </a:r>
              <a:r>
                <a:rPr lang="zh-CN" altLang="en-US" sz="1400" b="1" dirty="0"/>
                <a:t>合作协议</a:t>
              </a:r>
            </a:p>
          </p:txBody>
        </p:sp>
        <p:grpSp>
          <p:nvGrpSpPr>
            <p:cNvPr id="17" name="Group 10"/>
            <p:cNvGrpSpPr/>
            <p:nvPr/>
          </p:nvGrpSpPr>
          <p:grpSpPr>
            <a:xfrm>
              <a:off x="611942" y="1631201"/>
              <a:ext cx="1836000" cy="1836000"/>
              <a:chOff x="573335" y="4438870"/>
              <a:chExt cx="1836000" cy="1836000"/>
            </a:xfrm>
          </p:grpSpPr>
          <p:sp>
            <p:nvSpPr>
              <p:cNvPr id="18" name="Oval 11"/>
              <p:cNvSpPr/>
              <p:nvPr/>
            </p:nvSpPr>
            <p:spPr>
              <a:xfrm>
                <a:off x="573335" y="4438870"/>
                <a:ext cx="1836000" cy="1836000"/>
              </a:xfrm>
              <a:prstGeom prst="ellipse">
                <a:avLst/>
              </a:prstGeom>
              <a:solidFill>
                <a:schemeClr val="bg1"/>
              </a:solidFill>
              <a:ln w="76200">
                <a:solidFill>
                  <a:srgbClr val="D25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4" descr="http://www.wayfresh.co.uk/GetImage.ashx?img=OG20141120160800.jpg&amp;type=Feature&amp;site=16"/>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a:fillRect/>
              </a:stretch>
            </p:blipFill>
            <p:spPr bwMode="auto">
              <a:xfrm>
                <a:off x="663335" y="4528870"/>
                <a:ext cx="1656000" cy="1656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grpSp>
        <p:nvGrpSpPr>
          <p:cNvPr id="20" name="Group 29"/>
          <p:cNvGrpSpPr/>
          <p:nvPr/>
        </p:nvGrpSpPr>
        <p:grpSpPr>
          <a:xfrm>
            <a:off x="2438335" y="1629004"/>
            <a:ext cx="2102950" cy="4688996"/>
            <a:chOff x="2438335" y="1629004"/>
            <a:chExt cx="2102950" cy="4688996"/>
          </a:xfrm>
        </p:grpSpPr>
        <p:sp>
          <p:nvSpPr>
            <p:cNvPr id="21" name="Right Arrow 26"/>
            <p:cNvSpPr/>
            <p:nvPr/>
          </p:nvSpPr>
          <p:spPr>
            <a:xfrm>
              <a:off x="2454671" y="3609100"/>
              <a:ext cx="2086614" cy="2708900"/>
            </a:xfrm>
            <a:prstGeom prst="rightArrow">
              <a:avLst/>
            </a:prstGeom>
            <a:solidFill>
              <a:srgbClr val="B2CA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招聘广告 </a:t>
              </a:r>
              <a:r>
                <a:rPr lang="en-US" altLang="zh-CN" sz="1400" b="1" dirty="0"/>
                <a:t>&amp; </a:t>
              </a:r>
            </a:p>
            <a:p>
              <a:pPr algn="ctr"/>
              <a:r>
                <a:rPr lang="zh-CN" altLang="en-US" sz="1400" b="1" dirty="0"/>
                <a:t>社交媒体</a:t>
              </a:r>
              <a:endParaRPr lang="en-US" altLang="en-US" sz="1400" b="1" dirty="0"/>
            </a:p>
          </p:txBody>
        </p:sp>
        <p:grpSp>
          <p:nvGrpSpPr>
            <p:cNvPr id="22" name="Group 7"/>
            <p:cNvGrpSpPr/>
            <p:nvPr/>
          </p:nvGrpSpPr>
          <p:grpSpPr>
            <a:xfrm>
              <a:off x="2438335" y="1629004"/>
              <a:ext cx="1836000" cy="1836000"/>
              <a:chOff x="2399365" y="1629005"/>
              <a:chExt cx="1836000" cy="1836000"/>
            </a:xfrm>
          </p:grpSpPr>
          <p:sp>
            <p:nvSpPr>
              <p:cNvPr id="23" name="Oval 8"/>
              <p:cNvSpPr/>
              <p:nvPr/>
            </p:nvSpPr>
            <p:spPr>
              <a:xfrm>
                <a:off x="2399365" y="1629005"/>
                <a:ext cx="1836000" cy="1836000"/>
              </a:xfrm>
              <a:prstGeom prst="ellipse">
                <a:avLst/>
              </a:prstGeom>
              <a:solidFill>
                <a:schemeClr val="bg1"/>
              </a:solidFill>
              <a:ln w="76200">
                <a:solidFill>
                  <a:srgbClr val="B2C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 descr="http://www.intentionallydigital.com/wp-content/uploads/2014/01/Advertise-keyboard.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a:fillRect/>
              </a:stretch>
            </p:blipFill>
            <p:spPr bwMode="auto">
              <a:xfrm>
                <a:off x="2489365" y="1719005"/>
                <a:ext cx="1656000" cy="1656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grpSp>
        <p:nvGrpSpPr>
          <p:cNvPr id="25" name="Group 30"/>
          <p:cNvGrpSpPr/>
          <p:nvPr/>
        </p:nvGrpSpPr>
        <p:grpSpPr>
          <a:xfrm>
            <a:off x="4268241" y="1629004"/>
            <a:ext cx="2176852" cy="4688996"/>
            <a:chOff x="4268241" y="1629004"/>
            <a:chExt cx="2176852" cy="4688996"/>
          </a:xfrm>
        </p:grpSpPr>
        <p:sp>
          <p:nvSpPr>
            <p:cNvPr id="26" name="Right Arrow 25"/>
            <p:cNvSpPr/>
            <p:nvPr/>
          </p:nvSpPr>
          <p:spPr>
            <a:xfrm>
              <a:off x="4358479" y="3609100"/>
              <a:ext cx="2086614" cy="2708900"/>
            </a:xfrm>
            <a:prstGeom prst="rightArrow">
              <a:avLst/>
            </a:prstGeom>
            <a:solidFill>
              <a:srgbClr val="2992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筛选、面试</a:t>
              </a:r>
              <a:endParaRPr lang="en-US" altLang="zh-CN" sz="1400" b="1" dirty="0"/>
            </a:p>
            <a:p>
              <a:pPr algn="ctr"/>
              <a:r>
                <a:rPr lang="en-US" altLang="zh-CN" sz="1400" b="1" dirty="0"/>
                <a:t>&amp; </a:t>
              </a:r>
              <a:r>
                <a:rPr lang="zh-CN" altLang="en-US" sz="1400" b="1" dirty="0"/>
                <a:t>评估环节</a:t>
              </a:r>
              <a:endParaRPr lang="en-US" altLang="en-US" sz="1400" b="1" dirty="0"/>
            </a:p>
          </p:txBody>
        </p:sp>
        <p:grpSp>
          <p:nvGrpSpPr>
            <p:cNvPr id="27" name="Group 4"/>
            <p:cNvGrpSpPr/>
            <p:nvPr/>
          </p:nvGrpSpPr>
          <p:grpSpPr>
            <a:xfrm>
              <a:off x="4268241" y="1629004"/>
              <a:ext cx="1836000" cy="1836000"/>
              <a:chOff x="4197169" y="4474614"/>
              <a:chExt cx="1836000" cy="1836000"/>
            </a:xfrm>
          </p:grpSpPr>
          <p:sp>
            <p:nvSpPr>
              <p:cNvPr id="28" name="Oval 5"/>
              <p:cNvSpPr/>
              <p:nvPr/>
            </p:nvSpPr>
            <p:spPr>
              <a:xfrm>
                <a:off x="4197169" y="4474614"/>
                <a:ext cx="1836000" cy="1836000"/>
              </a:xfrm>
              <a:prstGeom prst="ellipse">
                <a:avLst/>
              </a:prstGeom>
              <a:solidFill>
                <a:schemeClr val="bg1"/>
              </a:solidFill>
              <a:ln w="76200">
                <a:solidFill>
                  <a:srgbClr val="2992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287169" y="4564614"/>
                <a:ext cx="1656000" cy="1656000"/>
              </a:xfrm>
              <a:prstGeom prst="ellipse">
                <a:avLst/>
              </a:prstGeom>
              <a:ln w="38100">
                <a:noFill/>
              </a:ln>
            </p:spPr>
          </p:pic>
        </p:grpSp>
      </p:grpSp>
      <p:grpSp>
        <p:nvGrpSpPr>
          <p:cNvPr id="30" name="Group 31"/>
          <p:cNvGrpSpPr/>
          <p:nvPr/>
        </p:nvGrpSpPr>
        <p:grpSpPr>
          <a:xfrm>
            <a:off x="6098147" y="1629004"/>
            <a:ext cx="2250755" cy="4688996"/>
            <a:chOff x="6098147" y="1629004"/>
            <a:chExt cx="2250755" cy="4688996"/>
          </a:xfrm>
        </p:grpSpPr>
        <p:sp>
          <p:nvSpPr>
            <p:cNvPr id="31" name="Right Arrow 24"/>
            <p:cNvSpPr/>
            <p:nvPr/>
          </p:nvSpPr>
          <p:spPr>
            <a:xfrm>
              <a:off x="6262288" y="3609100"/>
              <a:ext cx="2086614" cy="2708900"/>
            </a:xfrm>
            <a:prstGeom prst="rightArrow">
              <a:avLst/>
            </a:prstGeom>
            <a:solidFill>
              <a:srgbClr val="F8AB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候选人简历</a:t>
              </a:r>
              <a:endParaRPr lang="en-US" altLang="zh-CN" sz="1400" b="1" dirty="0"/>
            </a:p>
            <a:p>
              <a:pPr algn="ctr"/>
              <a:r>
                <a:rPr lang="zh-CN" altLang="en-US" sz="1400" b="1" dirty="0"/>
                <a:t>测评</a:t>
              </a:r>
              <a:r>
                <a:rPr lang="en-US" altLang="zh-CN" sz="1400" b="1" dirty="0"/>
                <a:t>&amp;</a:t>
              </a:r>
              <a:r>
                <a:rPr lang="zh-CN" altLang="en-US" sz="1400" b="1" dirty="0"/>
                <a:t>甄选</a:t>
              </a:r>
              <a:endParaRPr lang="en-US" altLang="zh-CN" sz="1400" b="1" dirty="0"/>
            </a:p>
          </p:txBody>
        </p:sp>
        <p:grpSp>
          <p:nvGrpSpPr>
            <p:cNvPr id="32" name="Group 13"/>
            <p:cNvGrpSpPr/>
            <p:nvPr/>
          </p:nvGrpSpPr>
          <p:grpSpPr>
            <a:xfrm>
              <a:off x="6098147" y="1629004"/>
              <a:ext cx="1836000" cy="1836000"/>
              <a:chOff x="6022899" y="1629004"/>
              <a:chExt cx="1836000" cy="1836000"/>
            </a:xfrm>
          </p:grpSpPr>
          <p:sp>
            <p:nvSpPr>
              <p:cNvPr id="33" name="Oval 14"/>
              <p:cNvSpPr/>
              <p:nvPr/>
            </p:nvSpPr>
            <p:spPr>
              <a:xfrm>
                <a:off x="6022899" y="1629004"/>
                <a:ext cx="1836000" cy="1836000"/>
              </a:xfrm>
              <a:prstGeom prst="ellipse">
                <a:avLst/>
              </a:prstGeom>
              <a:solidFill>
                <a:schemeClr val="bg1"/>
              </a:solidFill>
              <a:ln w="76200">
                <a:solidFill>
                  <a:srgbClr val="F8A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6" descr="http://www.techomez.com/Images/features/meetingmanagement.jpg"/>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a:fillRect/>
              </a:stretch>
            </p:blipFill>
            <p:spPr bwMode="auto">
              <a:xfrm>
                <a:off x="6112899" y="1719004"/>
                <a:ext cx="1656000" cy="1656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grpSp>
        <p:nvGrpSpPr>
          <p:cNvPr id="35" name="Group 32"/>
          <p:cNvGrpSpPr/>
          <p:nvPr/>
        </p:nvGrpSpPr>
        <p:grpSpPr>
          <a:xfrm>
            <a:off x="7928053" y="1629004"/>
            <a:ext cx="2324657" cy="4688996"/>
            <a:chOff x="7928053" y="1629004"/>
            <a:chExt cx="2324657" cy="4688996"/>
          </a:xfrm>
        </p:grpSpPr>
        <p:sp>
          <p:nvSpPr>
            <p:cNvPr id="36" name="Right Arrow 23"/>
            <p:cNvSpPr/>
            <p:nvPr/>
          </p:nvSpPr>
          <p:spPr>
            <a:xfrm>
              <a:off x="8166096" y="3609100"/>
              <a:ext cx="2086614" cy="2708900"/>
            </a:xfrm>
            <a:prstGeom prst="rightArrow">
              <a:avLst/>
            </a:prstGeom>
            <a:solidFill>
              <a:srgbClr val="D25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面试环节</a:t>
              </a:r>
              <a:endParaRPr lang="en-US" altLang="zh-CN" sz="1400" b="1" dirty="0"/>
            </a:p>
            <a:p>
              <a:pPr algn="ctr"/>
              <a:r>
                <a:rPr lang="zh-CN" altLang="en-US" sz="1400" b="1" dirty="0"/>
                <a:t>流程安排</a:t>
              </a:r>
              <a:endParaRPr lang="en-US" altLang="en-US" sz="1400" b="1" dirty="0"/>
            </a:p>
          </p:txBody>
        </p:sp>
        <p:grpSp>
          <p:nvGrpSpPr>
            <p:cNvPr id="37" name="Group 16"/>
            <p:cNvGrpSpPr/>
            <p:nvPr/>
          </p:nvGrpSpPr>
          <p:grpSpPr>
            <a:xfrm>
              <a:off x="7928053" y="1629004"/>
              <a:ext cx="1836000" cy="1836000"/>
              <a:chOff x="7912898" y="4438870"/>
              <a:chExt cx="1836000" cy="1836000"/>
            </a:xfrm>
          </p:grpSpPr>
          <p:sp>
            <p:nvSpPr>
              <p:cNvPr id="38" name="Oval 17"/>
              <p:cNvSpPr/>
              <p:nvPr/>
            </p:nvSpPr>
            <p:spPr>
              <a:xfrm>
                <a:off x="7912898" y="4438870"/>
                <a:ext cx="1836000" cy="1836000"/>
              </a:xfrm>
              <a:prstGeom prst="ellipse">
                <a:avLst/>
              </a:prstGeom>
              <a:solidFill>
                <a:schemeClr val="bg1"/>
              </a:solidFill>
              <a:ln w="76200">
                <a:solidFill>
                  <a:srgbClr val="D25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8" descr="http://abhinavpmp.com/wp-content/uploads/meeting-with-agenda.jpg"/>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a:fillRect/>
              </a:stretch>
            </p:blipFill>
            <p:spPr bwMode="auto">
              <a:xfrm>
                <a:off x="8002898" y="4528870"/>
                <a:ext cx="1656000" cy="1656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grpSp>
        <p:nvGrpSpPr>
          <p:cNvPr id="40" name="Group 33"/>
          <p:cNvGrpSpPr/>
          <p:nvPr/>
        </p:nvGrpSpPr>
        <p:grpSpPr>
          <a:xfrm>
            <a:off x="9757961" y="1629004"/>
            <a:ext cx="2398556" cy="4688996"/>
            <a:chOff x="9757961" y="1629004"/>
            <a:chExt cx="2398556" cy="4688996"/>
          </a:xfrm>
        </p:grpSpPr>
        <p:grpSp>
          <p:nvGrpSpPr>
            <p:cNvPr id="41" name="Group 19"/>
            <p:cNvGrpSpPr/>
            <p:nvPr/>
          </p:nvGrpSpPr>
          <p:grpSpPr>
            <a:xfrm>
              <a:off x="9757961" y="1629004"/>
              <a:ext cx="1836000" cy="1836000"/>
              <a:chOff x="9948430" y="1544059"/>
              <a:chExt cx="1836000" cy="1836000"/>
            </a:xfrm>
          </p:grpSpPr>
          <p:sp>
            <p:nvSpPr>
              <p:cNvPr id="43" name="Oval 20"/>
              <p:cNvSpPr/>
              <p:nvPr/>
            </p:nvSpPr>
            <p:spPr>
              <a:xfrm>
                <a:off x="9948430" y="1544059"/>
                <a:ext cx="1836000" cy="1836000"/>
              </a:xfrm>
              <a:prstGeom prst="ellipse">
                <a:avLst/>
              </a:prstGeom>
              <a:solidFill>
                <a:schemeClr val="bg1"/>
              </a:solidFill>
              <a:ln w="76200">
                <a:solidFill>
                  <a:srgbClr val="B2C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4" name="Picture 2" descr="http://managerlink.monster.com/nfs/managerlink/attachment_images/0001/3250/iStock_000005218304Small.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10038430" y="1634059"/>
                <a:ext cx="1656000" cy="1656000"/>
              </a:xfrm>
              <a:prstGeom prst="ellipse">
                <a:avLst/>
              </a:prstGeom>
              <a:noFill/>
              <a:extLst>
                <a:ext uri="{909E8E84-426E-40DD-AFC4-6F175D3DCCD1}">
                  <a14:hiddenFill xmlns:a14="http://schemas.microsoft.com/office/drawing/2010/main">
                    <a:solidFill>
                      <a:srgbClr val="FFFFFF"/>
                    </a:solidFill>
                  </a14:hiddenFill>
                </a:ext>
              </a:extLst>
            </p:spPr>
          </p:pic>
        </p:grpSp>
        <p:sp>
          <p:nvSpPr>
            <p:cNvPr id="42" name="Right Arrow 22"/>
            <p:cNvSpPr/>
            <p:nvPr/>
          </p:nvSpPr>
          <p:spPr>
            <a:xfrm>
              <a:off x="10069903" y="3609100"/>
              <a:ext cx="2086614" cy="2708900"/>
            </a:xfrm>
            <a:prstGeom prst="rightArrow">
              <a:avLst/>
            </a:prstGeom>
            <a:solidFill>
              <a:srgbClr val="B2CA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候选人入职 </a:t>
              </a:r>
              <a:endParaRPr lang="en-US" altLang="zh-CN" sz="1400" b="1" dirty="0"/>
            </a:p>
            <a:p>
              <a:pPr algn="ctr"/>
              <a:r>
                <a:rPr lang="en-US" altLang="zh-CN" sz="1400" b="1" dirty="0"/>
                <a:t>&amp; </a:t>
              </a:r>
              <a:r>
                <a:rPr lang="zh-CN" altLang="en-US" sz="1400" b="1" dirty="0"/>
                <a:t>客户反馈</a:t>
              </a:r>
              <a:endParaRPr lang="en-US" altLang="en-US" sz="1400" b="1" dirty="0"/>
            </a:p>
          </p:txBody>
        </p:sp>
      </p:grpSp>
      <p:sp>
        <p:nvSpPr>
          <p:cNvPr id="45" name="KSO_Shape"/>
          <p:cNvSpPr/>
          <p:nvPr/>
        </p:nvSpPr>
        <p:spPr>
          <a:xfrm>
            <a:off x="428174" y="529002"/>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pic>
        <p:nvPicPr>
          <p:cNvPr id="46" name="图片 45">
            <a:extLst>
              <a:ext uri="{FF2B5EF4-FFF2-40B4-BE49-F238E27FC236}">
                <a16:creationId xmlns:a16="http://schemas.microsoft.com/office/drawing/2014/main" id="{108FEC9F-D0D2-D84A-9C4C-103D1BE7C9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5497" y="234828"/>
            <a:ext cx="2108534" cy="6594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A3A3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1398</Words>
  <Application>Microsoft Office PowerPoint</Application>
  <PresentationFormat>宽屏</PresentationFormat>
  <Paragraphs>144</Paragraphs>
  <Slides>17</Slides>
  <Notes>12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17</vt:i4>
      </vt:variant>
    </vt:vector>
  </HeadingPairs>
  <TitlesOfParts>
    <vt:vector size="29" baseType="lpstr">
      <vt:lpstr>Arial</vt:lpstr>
      <vt:lpstr>等线</vt:lpstr>
      <vt:lpstr>Calibri</vt:lpstr>
      <vt:lpstr>Open Sans</vt:lpstr>
      <vt:lpstr>Arial Black</vt:lpstr>
      <vt:lpstr>Segoe UI Light 8</vt:lpstr>
      <vt:lpstr>Wingdings</vt:lpstr>
      <vt:lpstr>Yu Gothic UI Light</vt:lpstr>
      <vt:lpstr>Microsoft JhengHei UI</vt:lpstr>
      <vt:lpstr>等线 Light</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我们的服务流程</vt:lpstr>
      <vt:lpstr>PowerPoint 演示文稿</vt:lpstr>
      <vt:lpstr>PowerPoint 演示文稿</vt:lpstr>
      <vt:lpstr>PowerPoint 演示文稿</vt:lpstr>
      <vt:lpstr>猎头顾问团队人员配置</vt:lpstr>
      <vt:lpstr>团队合作成功案例</vt:lpstr>
      <vt:lpstr> 我们的不同之处</vt:lpstr>
      <vt:lpstr>选择我们的理由</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zhongyao.kang</dc:creator>
  <cp:lastModifiedBy>YIJian</cp:lastModifiedBy>
  <cp:revision>378</cp:revision>
  <dcterms:created xsi:type="dcterms:W3CDTF">2016-06-07T15:36:00Z</dcterms:created>
  <dcterms:modified xsi:type="dcterms:W3CDTF">2026-05-26T09:16:33Z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2052-10.1.0.7469</vt:lpwstr>
  </property>
</Properties>
</file>